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2_FFCB3CB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24" r:id="rId1"/>
  </p:sldMasterIdLst>
  <p:notesMasterIdLst>
    <p:notesMasterId r:id="rId22"/>
  </p:notesMasterIdLst>
  <p:sldIdLst>
    <p:sldId id="274" r:id="rId2"/>
    <p:sldId id="275" r:id="rId3"/>
    <p:sldId id="277" r:id="rId4"/>
    <p:sldId id="281" r:id="rId5"/>
    <p:sldId id="276" r:id="rId6"/>
    <p:sldId id="278" r:id="rId7"/>
    <p:sldId id="279" r:id="rId8"/>
    <p:sldId id="280" r:id="rId9"/>
    <p:sldId id="282" r:id="rId10"/>
    <p:sldId id="283" r:id="rId11"/>
    <p:sldId id="284" r:id="rId12"/>
    <p:sldId id="285" r:id="rId13"/>
    <p:sldId id="286" r:id="rId14"/>
    <p:sldId id="287" r:id="rId15"/>
    <p:sldId id="288" r:id="rId16"/>
    <p:sldId id="289" r:id="rId17"/>
    <p:sldId id="291" r:id="rId18"/>
    <p:sldId id="293" r:id="rId19"/>
    <p:sldId id="292" r:id="rId20"/>
    <p:sldId id="29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Source Sans Pro" panose="020B0503030403020204" pitchFamily="34" charset="0"/>
      <p:regular r:id="rId29"/>
      <p:bold r:id="rId30"/>
      <p:italic r:id="rId31"/>
      <p:boldItalic r:id="rId32"/>
    </p:embeddedFont>
    <p:embeddedFont>
      <p:font typeface="Source Sans Pro Light" panose="020B040303040302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F9B205-AEA0-0ACC-B4F6-1651F7DF2F49}" name="Justin McCannon" initials="JM" userId="S::jmccanno@students.kennesaw.edu::573a385c-fd05-4df7-ba33-45a618d06e5e" providerId="AD"/>
  <p188:author id="{0BCF05C4-3903-6F06-D4E0-ACD225C18657}" name="Tiffany Nguyen" initials="TN" userId="S::tnguy276@students.kennesaw.edu::45c01fc6-f209-4c67-937d-60413db4c3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a:srgbClr val="FF5722"/>
    <a:srgbClr val="9C2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B03C0-F6D9-E1BC-295C-BD237CE03EB7}" v="99" dt="2022-11-20T05:46:33.143"/>
    <p1510:client id="{1BBF7837-F00E-9352-0145-847ED3158033}" v="61" dt="2022-11-19T20:26:51.781"/>
    <p1510:client id="{630BC5C8-E3D6-AD38-5FC8-6BD7CB04BC44}" v="1" dt="2022-11-20T01:03:35.151"/>
    <p1510:client id="{7F7A3D8A-4E3B-523B-DFD3-F61EB87768CF}" v="24" dt="2022-11-19T23:59:06.041"/>
    <p1510:client id="{902EDD0B-C138-4442-AE0C-545C60BB1E9D}" v="7" dt="2022-11-20T19:41:30.487"/>
    <p1510:client id="{B7E0B0E8-67AE-3E4F-3941-016D306FD508}" v="1" dt="2022-11-20T00:16:15.418"/>
  </p1510:revLst>
</p1510:revInfo>
</file>

<file path=ppt/tableStyles.xml><?xml version="1.0" encoding="utf-8"?>
<a:tblStyleLst xmlns:a="http://schemas.openxmlformats.org/drawingml/2006/main" def="{E430FC04-E60C-445B-9C84-749C2441B467}">
  <a:tblStyle styleId="{E430FC04-E60C-445B-9C84-749C2441B4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2F8888-6F45-44FD-ABB7-5584A37B892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12_FFCB3CB0.xml><?xml version="1.0" encoding="utf-8"?>
<p188:cmLst xmlns:a="http://schemas.openxmlformats.org/drawingml/2006/main" xmlns:r="http://schemas.openxmlformats.org/officeDocument/2006/relationships" xmlns:p188="http://schemas.microsoft.com/office/powerpoint/2018/8/main">
  <p188:cm id="{060B90E6-7AAA-46B2-8448-F7C02819EBC5}" authorId="{03F9B205-AEA0-0ACC-B4F6-1651F7DF2F49}" created="2022-11-19T00:21:41.551">
    <pc:sldMkLst xmlns:pc="http://schemas.microsoft.com/office/powerpoint/2013/main/command">
      <pc:docMk/>
      <pc:sldMk cId="4291509424" sldId="274"/>
    </pc:sldMkLst>
    <p188:txBody>
      <a:bodyPr/>
      <a:lstStyle/>
      <a:p>
        <a:r>
          <a:rPr lang="en-US"/>
          <a:t>Justin</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3F5C1-9A18-4451-8C2A-7F55F06F3769}" type="doc">
      <dgm:prSet loTypeId="urn:microsoft.com/office/officeart/2005/8/layout/process1" loCatId="process" qsTypeId="urn:microsoft.com/office/officeart/2005/8/quickstyle/simple4" qsCatId="simple" csTypeId="urn:microsoft.com/office/officeart/2005/8/colors/colorful1" csCatId="colorful"/>
      <dgm:spPr/>
      <dgm:t>
        <a:bodyPr/>
        <a:lstStyle/>
        <a:p>
          <a:endParaRPr lang="en-US"/>
        </a:p>
      </dgm:t>
    </dgm:pt>
    <dgm:pt modelId="{6C043F9B-67F6-4F2B-AC86-D22257DF32A7}">
      <dgm:prSet/>
      <dgm:spPr/>
      <dgm:t>
        <a:bodyPr/>
        <a:lstStyle/>
        <a:p>
          <a:r>
            <a:rPr lang="en-US"/>
            <a:t>Reseach Available Network Simulators</a:t>
          </a:r>
        </a:p>
      </dgm:t>
    </dgm:pt>
    <dgm:pt modelId="{AF7EB60C-3B39-421B-B433-3575A7FBD51C}" type="parTrans" cxnId="{DCFF1DE9-08C1-4C78-A6D6-460D4454A1D3}">
      <dgm:prSet/>
      <dgm:spPr/>
      <dgm:t>
        <a:bodyPr/>
        <a:lstStyle/>
        <a:p>
          <a:endParaRPr lang="en-US"/>
        </a:p>
      </dgm:t>
    </dgm:pt>
    <dgm:pt modelId="{13C99B30-E46C-4D01-A5C9-6066D8E7AB0C}" type="sibTrans" cxnId="{DCFF1DE9-08C1-4C78-A6D6-460D4454A1D3}">
      <dgm:prSet/>
      <dgm:spPr/>
      <dgm:t>
        <a:bodyPr/>
        <a:lstStyle/>
        <a:p>
          <a:endParaRPr lang="en-US"/>
        </a:p>
      </dgm:t>
    </dgm:pt>
    <dgm:pt modelId="{666D6BAD-FC4B-4690-B240-36FF28BECED4}">
      <dgm:prSet/>
      <dgm:spPr/>
      <dgm:t>
        <a:bodyPr/>
        <a:lstStyle/>
        <a:p>
          <a:r>
            <a:rPr lang="en-US"/>
            <a:t>Find the best for class use</a:t>
          </a:r>
        </a:p>
      </dgm:t>
    </dgm:pt>
    <dgm:pt modelId="{2F8EAE11-031B-442E-A33A-3F0D4ACFC71B}" type="parTrans" cxnId="{8CC0B58C-050B-4EE1-B7A7-9DCAA38456F5}">
      <dgm:prSet/>
      <dgm:spPr/>
      <dgm:t>
        <a:bodyPr/>
        <a:lstStyle/>
        <a:p>
          <a:endParaRPr lang="en-US"/>
        </a:p>
      </dgm:t>
    </dgm:pt>
    <dgm:pt modelId="{F248C395-4FC7-41D5-9C7F-5A12E82D094D}" type="sibTrans" cxnId="{8CC0B58C-050B-4EE1-B7A7-9DCAA38456F5}">
      <dgm:prSet/>
      <dgm:spPr/>
      <dgm:t>
        <a:bodyPr/>
        <a:lstStyle/>
        <a:p>
          <a:endParaRPr lang="en-US"/>
        </a:p>
      </dgm:t>
    </dgm:pt>
    <dgm:pt modelId="{C2E1023D-42AF-4E8A-8821-55F975530AC7}">
      <dgm:prSet/>
      <dgm:spPr/>
      <dgm:t>
        <a:bodyPr/>
        <a:lstStyle/>
        <a:p>
          <a:r>
            <a:rPr lang="en-US"/>
            <a:t>Create a guide for the chosen simulator</a:t>
          </a:r>
        </a:p>
      </dgm:t>
    </dgm:pt>
    <dgm:pt modelId="{C382D3A5-DCDC-4C86-8226-34CA26ACB7E5}" type="parTrans" cxnId="{935CEF30-79C1-414E-93A9-13426F9A4AE2}">
      <dgm:prSet/>
      <dgm:spPr/>
      <dgm:t>
        <a:bodyPr/>
        <a:lstStyle/>
        <a:p>
          <a:endParaRPr lang="en-US"/>
        </a:p>
      </dgm:t>
    </dgm:pt>
    <dgm:pt modelId="{8F99C8F4-0BC7-403D-A285-1B4398C4D195}" type="sibTrans" cxnId="{935CEF30-79C1-414E-93A9-13426F9A4AE2}">
      <dgm:prSet/>
      <dgm:spPr/>
      <dgm:t>
        <a:bodyPr/>
        <a:lstStyle/>
        <a:p>
          <a:endParaRPr lang="en-US"/>
        </a:p>
      </dgm:t>
    </dgm:pt>
    <dgm:pt modelId="{5EC07AC4-3456-4AE5-8B96-341C776711BA}" type="pres">
      <dgm:prSet presAssocID="{7C33F5C1-9A18-4451-8C2A-7F55F06F3769}" presName="Name0" presStyleCnt="0">
        <dgm:presLayoutVars>
          <dgm:dir/>
          <dgm:resizeHandles val="exact"/>
        </dgm:presLayoutVars>
      </dgm:prSet>
      <dgm:spPr/>
    </dgm:pt>
    <dgm:pt modelId="{87C7E82C-4862-473A-995A-FB675B150580}" type="pres">
      <dgm:prSet presAssocID="{6C043F9B-67F6-4F2B-AC86-D22257DF32A7}" presName="node" presStyleLbl="node1" presStyleIdx="0" presStyleCnt="3">
        <dgm:presLayoutVars>
          <dgm:bulletEnabled val="1"/>
        </dgm:presLayoutVars>
      </dgm:prSet>
      <dgm:spPr/>
    </dgm:pt>
    <dgm:pt modelId="{5000801C-25B7-490F-86B4-9AC8E082A032}" type="pres">
      <dgm:prSet presAssocID="{13C99B30-E46C-4D01-A5C9-6066D8E7AB0C}" presName="sibTrans" presStyleLbl="sibTrans2D1" presStyleIdx="0" presStyleCnt="2"/>
      <dgm:spPr/>
    </dgm:pt>
    <dgm:pt modelId="{FA67FFCC-68A1-4E17-BAE2-8A12AA791BE7}" type="pres">
      <dgm:prSet presAssocID="{13C99B30-E46C-4D01-A5C9-6066D8E7AB0C}" presName="connectorText" presStyleLbl="sibTrans2D1" presStyleIdx="0" presStyleCnt="2"/>
      <dgm:spPr/>
    </dgm:pt>
    <dgm:pt modelId="{8B11F649-30CB-4A14-A54D-F00425D974AF}" type="pres">
      <dgm:prSet presAssocID="{666D6BAD-FC4B-4690-B240-36FF28BECED4}" presName="node" presStyleLbl="node1" presStyleIdx="1" presStyleCnt="3">
        <dgm:presLayoutVars>
          <dgm:bulletEnabled val="1"/>
        </dgm:presLayoutVars>
      </dgm:prSet>
      <dgm:spPr/>
    </dgm:pt>
    <dgm:pt modelId="{EDED3943-4B92-4A09-A01A-2D8F30C69733}" type="pres">
      <dgm:prSet presAssocID="{F248C395-4FC7-41D5-9C7F-5A12E82D094D}" presName="sibTrans" presStyleLbl="sibTrans2D1" presStyleIdx="1" presStyleCnt="2"/>
      <dgm:spPr/>
    </dgm:pt>
    <dgm:pt modelId="{A0F48DFB-DE2A-4787-837B-FA3EA74BA698}" type="pres">
      <dgm:prSet presAssocID="{F248C395-4FC7-41D5-9C7F-5A12E82D094D}" presName="connectorText" presStyleLbl="sibTrans2D1" presStyleIdx="1" presStyleCnt="2"/>
      <dgm:spPr/>
    </dgm:pt>
    <dgm:pt modelId="{D0E5F9B0-3F61-4BAD-B2A1-6D104C099468}" type="pres">
      <dgm:prSet presAssocID="{C2E1023D-42AF-4E8A-8821-55F975530AC7}" presName="node" presStyleLbl="node1" presStyleIdx="2" presStyleCnt="3">
        <dgm:presLayoutVars>
          <dgm:bulletEnabled val="1"/>
        </dgm:presLayoutVars>
      </dgm:prSet>
      <dgm:spPr/>
    </dgm:pt>
  </dgm:ptLst>
  <dgm:cxnLst>
    <dgm:cxn modelId="{1583CF25-66D0-4029-BCA1-3B1DEE66835C}" type="presOf" srcId="{F248C395-4FC7-41D5-9C7F-5A12E82D094D}" destId="{A0F48DFB-DE2A-4787-837B-FA3EA74BA698}" srcOrd="1" destOrd="0" presId="urn:microsoft.com/office/officeart/2005/8/layout/process1"/>
    <dgm:cxn modelId="{1496E827-FE24-418B-BE34-EB511EDFFB18}" type="presOf" srcId="{F248C395-4FC7-41D5-9C7F-5A12E82D094D}" destId="{EDED3943-4B92-4A09-A01A-2D8F30C69733}" srcOrd="0" destOrd="0" presId="urn:microsoft.com/office/officeart/2005/8/layout/process1"/>
    <dgm:cxn modelId="{935CEF30-79C1-414E-93A9-13426F9A4AE2}" srcId="{7C33F5C1-9A18-4451-8C2A-7F55F06F3769}" destId="{C2E1023D-42AF-4E8A-8821-55F975530AC7}" srcOrd="2" destOrd="0" parTransId="{C382D3A5-DCDC-4C86-8226-34CA26ACB7E5}" sibTransId="{8F99C8F4-0BC7-403D-A285-1B4398C4D195}"/>
    <dgm:cxn modelId="{537A8565-F5DC-4BC7-A3D7-22E75975D01B}" type="presOf" srcId="{13C99B30-E46C-4D01-A5C9-6066D8E7AB0C}" destId="{FA67FFCC-68A1-4E17-BAE2-8A12AA791BE7}" srcOrd="1" destOrd="0" presId="urn:microsoft.com/office/officeart/2005/8/layout/process1"/>
    <dgm:cxn modelId="{43C3D147-E2B9-45D8-AEE4-FA0AD5939400}" type="presOf" srcId="{6C043F9B-67F6-4F2B-AC86-D22257DF32A7}" destId="{87C7E82C-4862-473A-995A-FB675B150580}" srcOrd="0" destOrd="0" presId="urn:microsoft.com/office/officeart/2005/8/layout/process1"/>
    <dgm:cxn modelId="{1ABA036E-4167-4D30-879F-EEE814CE4F40}" type="presOf" srcId="{13C99B30-E46C-4D01-A5C9-6066D8E7AB0C}" destId="{5000801C-25B7-490F-86B4-9AC8E082A032}" srcOrd="0" destOrd="0" presId="urn:microsoft.com/office/officeart/2005/8/layout/process1"/>
    <dgm:cxn modelId="{8CC0B58C-050B-4EE1-B7A7-9DCAA38456F5}" srcId="{7C33F5C1-9A18-4451-8C2A-7F55F06F3769}" destId="{666D6BAD-FC4B-4690-B240-36FF28BECED4}" srcOrd="1" destOrd="0" parTransId="{2F8EAE11-031B-442E-A33A-3F0D4ACFC71B}" sibTransId="{F248C395-4FC7-41D5-9C7F-5A12E82D094D}"/>
    <dgm:cxn modelId="{0BA418A4-3335-4526-AE09-D8DAF8198D87}" type="presOf" srcId="{666D6BAD-FC4B-4690-B240-36FF28BECED4}" destId="{8B11F649-30CB-4A14-A54D-F00425D974AF}" srcOrd="0" destOrd="0" presId="urn:microsoft.com/office/officeart/2005/8/layout/process1"/>
    <dgm:cxn modelId="{7962E1CD-1DE8-4CC5-A553-559A9FA87D13}" type="presOf" srcId="{C2E1023D-42AF-4E8A-8821-55F975530AC7}" destId="{D0E5F9B0-3F61-4BAD-B2A1-6D104C099468}" srcOrd="0" destOrd="0" presId="urn:microsoft.com/office/officeart/2005/8/layout/process1"/>
    <dgm:cxn modelId="{BB912FD6-0F4B-48DE-AD38-55DABF7289EF}" type="presOf" srcId="{7C33F5C1-9A18-4451-8C2A-7F55F06F3769}" destId="{5EC07AC4-3456-4AE5-8B96-341C776711BA}" srcOrd="0" destOrd="0" presId="urn:microsoft.com/office/officeart/2005/8/layout/process1"/>
    <dgm:cxn modelId="{DCFF1DE9-08C1-4C78-A6D6-460D4454A1D3}" srcId="{7C33F5C1-9A18-4451-8C2A-7F55F06F3769}" destId="{6C043F9B-67F6-4F2B-AC86-D22257DF32A7}" srcOrd="0" destOrd="0" parTransId="{AF7EB60C-3B39-421B-B433-3575A7FBD51C}" sibTransId="{13C99B30-E46C-4D01-A5C9-6066D8E7AB0C}"/>
    <dgm:cxn modelId="{49A7A018-DD1A-48C9-A672-4966E99FCCDF}" type="presParOf" srcId="{5EC07AC4-3456-4AE5-8B96-341C776711BA}" destId="{87C7E82C-4862-473A-995A-FB675B150580}" srcOrd="0" destOrd="0" presId="urn:microsoft.com/office/officeart/2005/8/layout/process1"/>
    <dgm:cxn modelId="{1D1E54FB-A43E-4F6D-944E-7BC9D106441C}" type="presParOf" srcId="{5EC07AC4-3456-4AE5-8B96-341C776711BA}" destId="{5000801C-25B7-490F-86B4-9AC8E082A032}" srcOrd="1" destOrd="0" presId="urn:microsoft.com/office/officeart/2005/8/layout/process1"/>
    <dgm:cxn modelId="{1ED19689-47DF-4EEB-8D02-5CB793FA8089}" type="presParOf" srcId="{5000801C-25B7-490F-86B4-9AC8E082A032}" destId="{FA67FFCC-68A1-4E17-BAE2-8A12AA791BE7}" srcOrd="0" destOrd="0" presId="urn:microsoft.com/office/officeart/2005/8/layout/process1"/>
    <dgm:cxn modelId="{2C7BF872-620C-4F2C-8F8C-753B430CBC11}" type="presParOf" srcId="{5EC07AC4-3456-4AE5-8B96-341C776711BA}" destId="{8B11F649-30CB-4A14-A54D-F00425D974AF}" srcOrd="2" destOrd="0" presId="urn:microsoft.com/office/officeart/2005/8/layout/process1"/>
    <dgm:cxn modelId="{05951933-74A1-408C-B456-404B06FAB3BD}" type="presParOf" srcId="{5EC07AC4-3456-4AE5-8B96-341C776711BA}" destId="{EDED3943-4B92-4A09-A01A-2D8F30C69733}" srcOrd="3" destOrd="0" presId="urn:microsoft.com/office/officeart/2005/8/layout/process1"/>
    <dgm:cxn modelId="{326CE3A6-DB91-44B0-AB76-945A1E1E3587}" type="presParOf" srcId="{EDED3943-4B92-4A09-A01A-2D8F30C69733}" destId="{A0F48DFB-DE2A-4787-837B-FA3EA74BA698}" srcOrd="0" destOrd="0" presId="urn:microsoft.com/office/officeart/2005/8/layout/process1"/>
    <dgm:cxn modelId="{E7950406-1FAA-4B08-A92A-0C21504D5013}" type="presParOf" srcId="{5EC07AC4-3456-4AE5-8B96-341C776711BA}" destId="{D0E5F9B0-3F61-4BAD-B2A1-6D104C09946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B52AD-0E28-484C-BAEF-6221946727F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57EC0DA-FF27-4A8A-8C93-B2895CB9DD65}">
      <dgm:prSet/>
      <dgm:spPr/>
      <dgm:t>
        <a:bodyPr/>
        <a:lstStyle/>
        <a:p>
          <a:r>
            <a:rPr lang="en-US"/>
            <a:t>Cisco Packet Tracer</a:t>
          </a:r>
        </a:p>
      </dgm:t>
    </dgm:pt>
    <dgm:pt modelId="{093E1777-5B2B-4C25-808F-32597C0D0EE6}" type="parTrans" cxnId="{D8C20CB9-5FDA-4E1F-9627-71E93ECEDF4C}">
      <dgm:prSet/>
      <dgm:spPr/>
      <dgm:t>
        <a:bodyPr/>
        <a:lstStyle/>
        <a:p>
          <a:endParaRPr lang="en-US"/>
        </a:p>
      </dgm:t>
    </dgm:pt>
    <dgm:pt modelId="{6813982D-6E37-4EA5-B13D-356128D1F848}" type="sibTrans" cxnId="{D8C20CB9-5FDA-4E1F-9627-71E93ECEDF4C}">
      <dgm:prSet/>
      <dgm:spPr/>
      <dgm:t>
        <a:bodyPr/>
        <a:lstStyle/>
        <a:p>
          <a:endParaRPr lang="en-US"/>
        </a:p>
      </dgm:t>
    </dgm:pt>
    <dgm:pt modelId="{7B42F75F-200E-4BE8-868F-708C911B093B}">
      <dgm:prSet/>
      <dgm:spPr/>
      <dgm:t>
        <a:bodyPr/>
        <a:lstStyle/>
        <a:p>
          <a:r>
            <a:rPr lang="en-US"/>
            <a:t>GNS3</a:t>
          </a:r>
        </a:p>
      </dgm:t>
    </dgm:pt>
    <dgm:pt modelId="{CDA8B90E-FEF9-48B6-A6EA-3A048A0699C0}" type="parTrans" cxnId="{AAAEA76F-D74F-4080-B404-546369D0A0B0}">
      <dgm:prSet/>
      <dgm:spPr/>
      <dgm:t>
        <a:bodyPr/>
        <a:lstStyle/>
        <a:p>
          <a:endParaRPr lang="en-US"/>
        </a:p>
      </dgm:t>
    </dgm:pt>
    <dgm:pt modelId="{8EB3B096-EE7A-4B02-AF74-1F826DD815BF}" type="sibTrans" cxnId="{AAAEA76F-D74F-4080-B404-546369D0A0B0}">
      <dgm:prSet/>
      <dgm:spPr/>
      <dgm:t>
        <a:bodyPr/>
        <a:lstStyle/>
        <a:p>
          <a:endParaRPr lang="en-US"/>
        </a:p>
      </dgm:t>
    </dgm:pt>
    <dgm:pt modelId="{8451E71D-223B-4FB5-83ED-FD5988FC901D}">
      <dgm:prSet/>
      <dgm:spPr/>
      <dgm:t>
        <a:bodyPr/>
        <a:lstStyle/>
        <a:p>
          <a:r>
            <a:rPr lang="en-US"/>
            <a:t>EVE-NG</a:t>
          </a:r>
        </a:p>
      </dgm:t>
    </dgm:pt>
    <dgm:pt modelId="{D2A436B3-EA23-4E6C-9DF4-B539865D5C9A}" type="parTrans" cxnId="{62BD9B36-2E9B-4495-A94D-7FE27B57D2FB}">
      <dgm:prSet/>
      <dgm:spPr/>
      <dgm:t>
        <a:bodyPr/>
        <a:lstStyle/>
        <a:p>
          <a:endParaRPr lang="en-US"/>
        </a:p>
      </dgm:t>
    </dgm:pt>
    <dgm:pt modelId="{3406ECF3-A005-4A31-BE3C-6117979B3B2B}" type="sibTrans" cxnId="{62BD9B36-2E9B-4495-A94D-7FE27B57D2FB}">
      <dgm:prSet/>
      <dgm:spPr/>
      <dgm:t>
        <a:bodyPr/>
        <a:lstStyle/>
        <a:p>
          <a:endParaRPr lang="en-US"/>
        </a:p>
      </dgm:t>
    </dgm:pt>
    <dgm:pt modelId="{892D0E9F-F70A-4551-BE81-0CC214B3D6CA}">
      <dgm:prSet/>
      <dgm:spPr/>
      <dgm:t>
        <a:bodyPr/>
        <a:lstStyle/>
        <a:p>
          <a:r>
            <a:rPr lang="en-US"/>
            <a:t>Cisco Modeling Labs</a:t>
          </a:r>
        </a:p>
      </dgm:t>
    </dgm:pt>
    <dgm:pt modelId="{13580914-F49F-4A90-985B-14FE1E837AD2}" type="parTrans" cxnId="{77304CD5-C630-47C7-9578-5EC5C120EC92}">
      <dgm:prSet/>
      <dgm:spPr/>
      <dgm:t>
        <a:bodyPr/>
        <a:lstStyle/>
        <a:p>
          <a:endParaRPr lang="en-US"/>
        </a:p>
      </dgm:t>
    </dgm:pt>
    <dgm:pt modelId="{5DD5D50D-BFE3-4C6E-98ED-32E4AFDFB0C3}" type="sibTrans" cxnId="{77304CD5-C630-47C7-9578-5EC5C120EC92}">
      <dgm:prSet/>
      <dgm:spPr/>
      <dgm:t>
        <a:bodyPr/>
        <a:lstStyle/>
        <a:p>
          <a:endParaRPr lang="en-US"/>
        </a:p>
      </dgm:t>
    </dgm:pt>
    <dgm:pt modelId="{8807798B-B159-442C-B2C1-5DC9D54ABBD7}" type="pres">
      <dgm:prSet presAssocID="{FCCB52AD-0E28-484C-BAEF-6221946727FC}" presName="vert0" presStyleCnt="0">
        <dgm:presLayoutVars>
          <dgm:dir/>
          <dgm:animOne val="branch"/>
          <dgm:animLvl val="lvl"/>
        </dgm:presLayoutVars>
      </dgm:prSet>
      <dgm:spPr/>
    </dgm:pt>
    <dgm:pt modelId="{DD339BDA-12A9-4C5A-B4B0-E936BEB3905C}" type="pres">
      <dgm:prSet presAssocID="{157EC0DA-FF27-4A8A-8C93-B2895CB9DD65}" presName="thickLine" presStyleLbl="alignNode1" presStyleIdx="0" presStyleCnt="4"/>
      <dgm:spPr/>
    </dgm:pt>
    <dgm:pt modelId="{F7DC5255-255E-4D7E-B68B-A4A9B41F72F3}" type="pres">
      <dgm:prSet presAssocID="{157EC0DA-FF27-4A8A-8C93-B2895CB9DD65}" presName="horz1" presStyleCnt="0"/>
      <dgm:spPr/>
    </dgm:pt>
    <dgm:pt modelId="{5253852D-98D0-46FA-A9BE-3ECC6E27CA27}" type="pres">
      <dgm:prSet presAssocID="{157EC0DA-FF27-4A8A-8C93-B2895CB9DD65}" presName="tx1" presStyleLbl="revTx" presStyleIdx="0" presStyleCnt="4"/>
      <dgm:spPr/>
    </dgm:pt>
    <dgm:pt modelId="{A2630EE2-CB42-465A-BAD4-BFA337EAAE0C}" type="pres">
      <dgm:prSet presAssocID="{157EC0DA-FF27-4A8A-8C93-B2895CB9DD65}" presName="vert1" presStyleCnt="0"/>
      <dgm:spPr/>
    </dgm:pt>
    <dgm:pt modelId="{0BBF808D-8221-4845-98AC-404A65A41AE3}" type="pres">
      <dgm:prSet presAssocID="{7B42F75F-200E-4BE8-868F-708C911B093B}" presName="thickLine" presStyleLbl="alignNode1" presStyleIdx="1" presStyleCnt="4"/>
      <dgm:spPr/>
    </dgm:pt>
    <dgm:pt modelId="{4EB87361-B445-48A7-8072-0DCF089587AF}" type="pres">
      <dgm:prSet presAssocID="{7B42F75F-200E-4BE8-868F-708C911B093B}" presName="horz1" presStyleCnt="0"/>
      <dgm:spPr/>
    </dgm:pt>
    <dgm:pt modelId="{A66AF762-26EF-451A-A93D-8E1FC4928D4A}" type="pres">
      <dgm:prSet presAssocID="{7B42F75F-200E-4BE8-868F-708C911B093B}" presName="tx1" presStyleLbl="revTx" presStyleIdx="1" presStyleCnt="4"/>
      <dgm:spPr/>
    </dgm:pt>
    <dgm:pt modelId="{4DE211AA-6DC5-4685-AF87-09053878B964}" type="pres">
      <dgm:prSet presAssocID="{7B42F75F-200E-4BE8-868F-708C911B093B}" presName="vert1" presStyleCnt="0"/>
      <dgm:spPr/>
    </dgm:pt>
    <dgm:pt modelId="{D467D67A-337B-4971-B4C1-D0354CCBAD8D}" type="pres">
      <dgm:prSet presAssocID="{8451E71D-223B-4FB5-83ED-FD5988FC901D}" presName="thickLine" presStyleLbl="alignNode1" presStyleIdx="2" presStyleCnt="4"/>
      <dgm:spPr/>
    </dgm:pt>
    <dgm:pt modelId="{DA08E955-45AD-4E88-A312-5E64CE7A9623}" type="pres">
      <dgm:prSet presAssocID="{8451E71D-223B-4FB5-83ED-FD5988FC901D}" presName="horz1" presStyleCnt="0"/>
      <dgm:spPr/>
    </dgm:pt>
    <dgm:pt modelId="{54872655-DCEB-46E2-B326-CA4B4CE4C731}" type="pres">
      <dgm:prSet presAssocID="{8451E71D-223B-4FB5-83ED-FD5988FC901D}" presName="tx1" presStyleLbl="revTx" presStyleIdx="2" presStyleCnt="4"/>
      <dgm:spPr/>
    </dgm:pt>
    <dgm:pt modelId="{248429C4-89EB-4E12-95C0-76680BD27D23}" type="pres">
      <dgm:prSet presAssocID="{8451E71D-223B-4FB5-83ED-FD5988FC901D}" presName="vert1" presStyleCnt="0"/>
      <dgm:spPr/>
    </dgm:pt>
    <dgm:pt modelId="{6AF15415-094D-430B-B98F-F449024C0FB7}" type="pres">
      <dgm:prSet presAssocID="{892D0E9F-F70A-4551-BE81-0CC214B3D6CA}" presName="thickLine" presStyleLbl="alignNode1" presStyleIdx="3" presStyleCnt="4"/>
      <dgm:spPr/>
    </dgm:pt>
    <dgm:pt modelId="{566EE581-AA02-44BC-93B3-23E642973A6C}" type="pres">
      <dgm:prSet presAssocID="{892D0E9F-F70A-4551-BE81-0CC214B3D6CA}" presName="horz1" presStyleCnt="0"/>
      <dgm:spPr/>
    </dgm:pt>
    <dgm:pt modelId="{470DFB54-F6A4-48AF-86B7-EE5080A6A72C}" type="pres">
      <dgm:prSet presAssocID="{892D0E9F-F70A-4551-BE81-0CC214B3D6CA}" presName="tx1" presStyleLbl="revTx" presStyleIdx="3" presStyleCnt="4"/>
      <dgm:spPr/>
    </dgm:pt>
    <dgm:pt modelId="{D3C0B789-5A2E-4DF0-BEB1-D76CEF903F48}" type="pres">
      <dgm:prSet presAssocID="{892D0E9F-F70A-4551-BE81-0CC214B3D6CA}" presName="vert1" presStyleCnt="0"/>
      <dgm:spPr/>
    </dgm:pt>
  </dgm:ptLst>
  <dgm:cxnLst>
    <dgm:cxn modelId="{2AAC5B0D-DC80-4800-8BBA-F7B6B3F27B6D}" type="presOf" srcId="{157EC0DA-FF27-4A8A-8C93-B2895CB9DD65}" destId="{5253852D-98D0-46FA-A9BE-3ECC6E27CA27}" srcOrd="0" destOrd="0" presId="urn:microsoft.com/office/officeart/2008/layout/LinedList"/>
    <dgm:cxn modelId="{62BD9B36-2E9B-4495-A94D-7FE27B57D2FB}" srcId="{FCCB52AD-0E28-484C-BAEF-6221946727FC}" destId="{8451E71D-223B-4FB5-83ED-FD5988FC901D}" srcOrd="2" destOrd="0" parTransId="{D2A436B3-EA23-4E6C-9DF4-B539865D5C9A}" sibTransId="{3406ECF3-A005-4A31-BE3C-6117979B3B2B}"/>
    <dgm:cxn modelId="{8540B84E-2E44-4884-B2BE-FAAD0BADA50E}" type="presOf" srcId="{7B42F75F-200E-4BE8-868F-708C911B093B}" destId="{A66AF762-26EF-451A-A93D-8E1FC4928D4A}" srcOrd="0" destOrd="0" presId="urn:microsoft.com/office/officeart/2008/layout/LinedList"/>
    <dgm:cxn modelId="{AAAEA76F-D74F-4080-B404-546369D0A0B0}" srcId="{FCCB52AD-0E28-484C-BAEF-6221946727FC}" destId="{7B42F75F-200E-4BE8-868F-708C911B093B}" srcOrd="1" destOrd="0" parTransId="{CDA8B90E-FEF9-48B6-A6EA-3A048A0699C0}" sibTransId="{8EB3B096-EE7A-4B02-AF74-1F826DD815BF}"/>
    <dgm:cxn modelId="{D8C20CB9-5FDA-4E1F-9627-71E93ECEDF4C}" srcId="{FCCB52AD-0E28-484C-BAEF-6221946727FC}" destId="{157EC0DA-FF27-4A8A-8C93-B2895CB9DD65}" srcOrd="0" destOrd="0" parTransId="{093E1777-5B2B-4C25-808F-32597C0D0EE6}" sibTransId="{6813982D-6E37-4EA5-B13D-356128D1F848}"/>
    <dgm:cxn modelId="{77304CD5-C630-47C7-9578-5EC5C120EC92}" srcId="{FCCB52AD-0E28-484C-BAEF-6221946727FC}" destId="{892D0E9F-F70A-4551-BE81-0CC214B3D6CA}" srcOrd="3" destOrd="0" parTransId="{13580914-F49F-4A90-985B-14FE1E837AD2}" sibTransId="{5DD5D50D-BFE3-4C6E-98ED-32E4AFDFB0C3}"/>
    <dgm:cxn modelId="{9C8DCCDA-3EEA-49CB-AB5D-FA4515D29B07}" type="presOf" srcId="{FCCB52AD-0E28-484C-BAEF-6221946727FC}" destId="{8807798B-B159-442C-B2C1-5DC9D54ABBD7}" srcOrd="0" destOrd="0" presId="urn:microsoft.com/office/officeart/2008/layout/LinedList"/>
    <dgm:cxn modelId="{35BD33F0-50FD-4EBD-BA20-BB260EEFD4EE}" type="presOf" srcId="{8451E71D-223B-4FB5-83ED-FD5988FC901D}" destId="{54872655-DCEB-46E2-B326-CA4B4CE4C731}" srcOrd="0" destOrd="0" presId="urn:microsoft.com/office/officeart/2008/layout/LinedList"/>
    <dgm:cxn modelId="{4CF8F7F7-7044-44D2-82E3-BFD25585A693}" type="presOf" srcId="{892D0E9F-F70A-4551-BE81-0CC214B3D6CA}" destId="{470DFB54-F6A4-48AF-86B7-EE5080A6A72C}" srcOrd="0" destOrd="0" presId="urn:microsoft.com/office/officeart/2008/layout/LinedList"/>
    <dgm:cxn modelId="{71F1B5B6-EDD7-422C-AE06-0C16EF385DE1}" type="presParOf" srcId="{8807798B-B159-442C-B2C1-5DC9D54ABBD7}" destId="{DD339BDA-12A9-4C5A-B4B0-E936BEB3905C}" srcOrd="0" destOrd="0" presId="urn:microsoft.com/office/officeart/2008/layout/LinedList"/>
    <dgm:cxn modelId="{32369DB3-32AC-465E-AA3E-F3D02B088048}" type="presParOf" srcId="{8807798B-B159-442C-B2C1-5DC9D54ABBD7}" destId="{F7DC5255-255E-4D7E-B68B-A4A9B41F72F3}" srcOrd="1" destOrd="0" presId="urn:microsoft.com/office/officeart/2008/layout/LinedList"/>
    <dgm:cxn modelId="{85699F00-A5AB-44FF-9249-8618A85EC21E}" type="presParOf" srcId="{F7DC5255-255E-4D7E-B68B-A4A9B41F72F3}" destId="{5253852D-98D0-46FA-A9BE-3ECC6E27CA27}" srcOrd="0" destOrd="0" presId="urn:microsoft.com/office/officeart/2008/layout/LinedList"/>
    <dgm:cxn modelId="{113A9104-B69E-41FB-8EE4-27E7B72A3423}" type="presParOf" srcId="{F7DC5255-255E-4D7E-B68B-A4A9B41F72F3}" destId="{A2630EE2-CB42-465A-BAD4-BFA337EAAE0C}" srcOrd="1" destOrd="0" presId="urn:microsoft.com/office/officeart/2008/layout/LinedList"/>
    <dgm:cxn modelId="{EA02EC4D-60A9-4922-92BF-4D8AEEC6043F}" type="presParOf" srcId="{8807798B-B159-442C-B2C1-5DC9D54ABBD7}" destId="{0BBF808D-8221-4845-98AC-404A65A41AE3}" srcOrd="2" destOrd="0" presId="urn:microsoft.com/office/officeart/2008/layout/LinedList"/>
    <dgm:cxn modelId="{7B174255-6055-47AC-AA17-076C63591E06}" type="presParOf" srcId="{8807798B-B159-442C-B2C1-5DC9D54ABBD7}" destId="{4EB87361-B445-48A7-8072-0DCF089587AF}" srcOrd="3" destOrd="0" presId="urn:microsoft.com/office/officeart/2008/layout/LinedList"/>
    <dgm:cxn modelId="{326CC44F-A5E9-4802-8ADF-EA031FCD7084}" type="presParOf" srcId="{4EB87361-B445-48A7-8072-0DCF089587AF}" destId="{A66AF762-26EF-451A-A93D-8E1FC4928D4A}" srcOrd="0" destOrd="0" presId="urn:microsoft.com/office/officeart/2008/layout/LinedList"/>
    <dgm:cxn modelId="{E30271A5-7E41-4A33-803F-FCC83B745B84}" type="presParOf" srcId="{4EB87361-B445-48A7-8072-0DCF089587AF}" destId="{4DE211AA-6DC5-4685-AF87-09053878B964}" srcOrd="1" destOrd="0" presId="urn:microsoft.com/office/officeart/2008/layout/LinedList"/>
    <dgm:cxn modelId="{B6C2F026-106B-4F1F-B80B-3F35FF950EE4}" type="presParOf" srcId="{8807798B-B159-442C-B2C1-5DC9D54ABBD7}" destId="{D467D67A-337B-4971-B4C1-D0354CCBAD8D}" srcOrd="4" destOrd="0" presId="urn:microsoft.com/office/officeart/2008/layout/LinedList"/>
    <dgm:cxn modelId="{5844F81F-04DB-45AF-A100-2F82FCD93EEE}" type="presParOf" srcId="{8807798B-B159-442C-B2C1-5DC9D54ABBD7}" destId="{DA08E955-45AD-4E88-A312-5E64CE7A9623}" srcOrd="5" destOrd="0" presId="urn:microsoft.com/office/officeart/2008/layout/LinedList"/>
    <dgm:cxn modelId="{E0137F06-C533-46FE-9565-D3D5A2BC0ACB}" type="presParOf" srcId="{DA08E955-45AD-4E88-A312-5E64CE7A9623}" destId="{54872655-DCEB-46E2-B326-CA4B4CE4C731}" srcOrd="0" destOrd="0" presId="urn:microsoft.com/office/officeart/2008/layout/LinedList"/>
    <dgm:cxn modelId="{41F9CBB0-A409-4861-90EB-4DB5FBDACB48}" type="presParOf" srcId="{DA08E955-45AD-4E88-A312-5E64CE7A9623}" destId="{248429C4-89EB-4E12-95C0-76680BD27D23}" srcOrd="1" destOrd="0" presId="urn:microsoft.com/office/officeart/2008/layout/LinedList"/>
    <dgm:cxn modelId="{197EEE01-BD11-4147-963D-0831720B12A5}" type="presParOf" srcId="{8807798B-B159-442C-B2C1-5DC9D54ABBD7}" destId="{6AF15415-094D-430B-B98F-F449024C0FB7}" srcOrd="6" destOrd="0" presId="urn:microsoft.com/office/officeart/2008/layout/LinedList"/>
    <dgm:cxn modelId="{171B02F7-8E99-4D37-BB75-98C5F0161703}" type="presParOf" srcId="{8807798B-B159-442C-B2C1-5DC9D54ABBD7}" destId="{566EE581-AA02-44BC-93B3-23E642973A6C}" srcOrd="7" destOrd="0" presId="urn:microsoft.com/office/officeart/2008/layout/LinedList"/>
    <dgm:cxn modelId="{65BFF5E6-B477-4965-B7FA-E1FCCCF8CA3C}" type="presParOf" srcId="{566EE581-AA02-44BC-93B3-23E642973A6C}" destId="{470DFB54-F6A4-48AF-86B7-EE5080A6A72C}" srcOrd="0" destOrd="0" presId="urn:microsoft.com/office/officeart/2008/layout/LinedList"/>
    <dgm:cxn modelId="{55114909-92ED-4076-BF06-7DCCD44D812D}" type="presParOf" srcId="{566EE581-AA02-44BC-93B3-23E642973A6C}" destId="{D3C0B789-5A2E-4DF0-BEB1-D76CEF903F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BC1C4-A0F5-4B77-80E4-C8C3F0B9C2B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9147C5D-7E9A-4AC4-8D59-5256D208ECC8}">
      <dgm:prSet/>
      <dgm:spPr/>
      <dgm:t>
        <a:bodyPr/>
        <a:lstStyle/>
        <a:p>
          <a:pPr>
            <a:lnSpc>
              <a:spcPct val="100000"/>
            </a:lnSpc>
            <a:defRPr cap="all"/>
          </a:pPr>
          <a:r>
            <a:rPr lang="en-US"/>
            <a:t>Create a list of requirements</a:t>
          </a:r>
        </a:p>
      </dgm:t>
    </dgm:pt>
    <dgm:pt modelId="{ED4862AB-C4E8-422F-B49F-F25F2E525F90}" type="parTrans" cxnId="{F3A5865D-49E0-4AA9-ADCA-031F3A0A48E4}">
      <dgm:prSet/>
      <dgm:spPr/>
      <dgm:t>
        <a:bodyPr/>
        <a:lstStyle/>
        <a:p>
          <a:endParaRPr lang="en-US"/>
        </a:p>
      </dgm:t>
    </dgm:pt>
    <dgm:pt modelId="{FA2F8607-9325-49EC-80AD-927E06AD42CC}" type="sibTrans" cxnId="{F3A5865D-49E0-4AA9-ADCA-031F3A0A48E4}">
      <dgm:prSet/>
      <dgm:spPr/>
      <dgm:t>
        <a:bodyPr/>
        <a:lstStyle/>
        <a:p>
          <a:endParaRPr lang="en-US"/>
        </a:p>
      </dgm:t>
    </dgm:pt>
    <dgm:pt modelId="{9A8EFB40-1CB2-46D9-A1AE-A46684252B37}">
      <dgm:prSet/>
      <dgm:spPr/>
      <dgm:t>
        <a:bodyPr/>
        <a:lstStyle/>
        <a:p>
          <a:pPr>
            <a:lnSpc>
              <a:spcPct val="100000"/>
            </a:lnSpc>
            <a:defRPr cap="all"/>
          </a:pPr>
          <a:r>
            <a:rPr lang="en-US"/>
            <a:t>Have requirements ranked by project sponsor</a:t>
          </a:r>
        </a:p>
      </dgm:t>
    </dgm:pt>
    <dgm:pt modelId="{9B013D96-43C7-4A2C-8D17-03B3D5AF6173}" type="parTrans" cxnId="{AD14BAB3-67C2-458B-BA6F-FFF4A0B44350}">
      <dgm:prSet/>
      <dgm:spPr/>
      <dgm:t>
        <a:bodyPr/>
        <a:lstStyle/>
        <a:p>
          <a:endParaRPr lang="en-US"/>
        </a:p>
      </dgm:t>
    </dgm:pt>
    <dgm:pt modelId="{1230E5BC-140D-4DF9-B077-E562EA86B977}" type="sibTrans" cxnId="{AD14BAB3-67C2-458B-BA6F-FFF4A0B44350}">
      <dgm:prSet/>
      <dgm:spPr/>
      <dgm:t>
        <a:bodyPr/>
        <a:lstStyle/>
        <a:p>
          <a:endParaRPr lang="en-US"/>
        </a:p>
      </dgm:t>
    </dgm:pt>
    <dgm:pt modelId="{365DFFB1-3A00-41AD-BA6C-A34F1F825F7D}">
      <dgm:prSet/>
      <dgm:spPr/>
      <dgm:t>
        <a:bodyPr/>
        <a:lstStyle/>
        <a:p>
          <a:pPr rtl="0">
            <a:lnSpc>
              <a:spcPct val="100000"/>
            </a:lnSpc>
            <a:defRPr cap="all"/>
          </a:pPr>
          <a:r>
            <a:rPr lang="en-US"/>
            <a:t>Build</a:t>
          </a:r>
          <a:r>
            <a:rPr lang="en-US">
              <a:latin typeface="Source Sans Pro Light"/>
            </a:rPr>
            <a:t> simple</a:t>
          </a:r>
          <a:r>
            <a:rPr lang="en-US"/>
            <a:t> networks in simulators to </a:t>
          </a:r>
          <a:r>
            <a:rPr lang="en-US">
              <a:latin typeface="Source Sans Pro Light"/>
            </a:rPr>
            <a:t>test requirements</a:t>
          </a:r>
          <a:r>
            <a:rPr lang="en-US"/>
            <a:t>.</a:t>
          </a:r>
        </a:p>
      </dgm:t>
    </dgm:pt>
    <dgm:pt modelId="{EE88A631-54C3-4894-BAB3-A6E558CD57A6}" type="parTrans" cxnId="{38B8870D-2ECD-41CA-A7BB-98C5FD8F67EC}">
      <dgm:prSet/>
      <dgm:spPr/>
      <dgm:t>
        <a:bodyPr/>
        <a:lstStyle/>
        <a:p>
          <a:endParaRPr lang="en-US"/>
        </a:p>
      </dgm:t>
    </dgm:pt>
    <dgm:pt modelId="{C4453888-D439-4E54-A24E-2B86039AED22}" type="sibTrans" cxnId="{38B8870D-2ECD-41CA-A7BB-98C5FD8F67EC}">
      <dgm:prSet/>
      <dgm:spPr/>
      <dgm:t>
        <a:bodyPr/>
        <a:lstStyle/>
        <a:p>
          <a:endParaRPr lang="en-US"/>
        </a:p>
      </dgm:t>
    </dgm:pt>
    <dgm:pt modelId="{80E63026-499F-48F8-AEB1-2857EBB37CDC}" type="pres">
      <dgm:prSet presAssocID="{1B4BC1C4-A0F5-4B77-80E4-C8C3F0B9C2B2}" presName="root" presStyleCnt="0">
        <dgm:presLayoutVars>
          <dgm:dir/>
          <dgm:resizeHandles val="exact"/>
        </dgm:presLayoutVars>
      </dgm:prSet>
      <dgm:spPr/>
    </dgm:pt>
    <dgm:pt modelId="{21734765-474E-48AC-B7D3-3FF52902299A}" type="pres">
      <dgm:prSet presAssocID="{09147C5D-7E9A-4AC4-8D59-5256D208ECC8}" presName="compNode" presStyleCnt="0"/>
      <dgm:spPr/>
    </dgm:pt>
    <dgm:pt modelId="{8F95E415-3111-43AE-BDF3-75F7385A0795}" type="pres">
      <dgm:prSet presAssocID="{09147C5D-7E9A-4AC4-8D59-5256D208ECC8}" presName="iconBgRect" presStyleLbl="bgShp" presStyleIdx="0" presStyleCnt="3"/>
      <dgm:spPr/>
    </dgm:pt>
    <dgm:pt modelId="{79BA3B44-6CF3-4174-A0AC-2DB8C05D54EB}" type="pres">
      <dgm:prSet presAssocID="{09147C5D-7E9A-4AC4-8D59-5256D208EC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C0F47920-99F0-4329-B6E9-21D89940760C}" type="pres">
      <dgm:prSet presAssocID="{09147C5D-7E9A-4AC4-8D59-5256D208ECC8}" presName="spaceRect" presStyleCnt="0"/>
      <dgm:spPr/>
    </dgm:pt>
    <dgm:pt modelId="{77C954A6-C11F-4D9D-8B1F-2D10A0AA3510}" type="pres">
      <dgm:prSet presAssocID="{09147C5D-7E9A-4AC4-8D59-5256D208ECC8}" presName="textRect" presStyleLbl="revTx" presStyleIdx="0" presStyleCnt="3">
        <dgm:presLayoutVars>
          <dgm:chMax val="1"/>
          <dgm:chPref val="1"/>
        </dgm:presLayoutVars>
      </dgm:prSet>
      <dgm:spPr/>
    </dgm:pt>
    <dgm:pt modelId="{D99D33F1-AB33-4EE8-B2EF-6A7FDAFD0E57}" type="pres">
      <dgm:prSet presAssocID="{FA2F8607-9325-49EC-80AD-927E06AD42CC}" presName="sibTrans" presStyleCnt="0"/>
      <dgm:spPr/>
    </dgm:pt>
    <dgm:pt modelId="{C12D35C0-E763-432C-9092-C55C7245A67B}" type="pres">
      <dgm:prSet presAssocID="{9A8EFB40-1CB2-46D9-A1AE-A46684252B37}" presName="compNode" presStyleCnt="0"/>
      <dgm:spPr/>
    </dgm:pt>
    <dgm:pt modelId="{5ED33849-4542-4FFA-8ED6-7A678C565E7B}" type="pres">
      <dgm:prSet presAssocID="{9A8EFB40-1CB2-46D9-A1AE-A46684252B37}" presName="iconBgRect" presStyleLbl="bgShp" presStyleIdx="1" presStyleCnt="3"/>
      <dgm:spPr/>
    </dgm:pt>
    <dgm:pt modelId="{0A0FF889-6798-4C52-AE77-0A12165FD44F}" type="pres">
      <dgm:prSet presAssocID="{9A8EFB40-1CB2-46D9-A1AE-A46684252B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5E4058F-260E-46CA-9B2E-5CA0A0CA787D}" type="pres">
      <dgm:prSet presAssocID="{9A8EFB40-1CB2-46D9-A1AE-A46684252B37}" presName="spaceRect" presStyleCnt="0"/>
      <dgm:spPr/>
    </dgm:pt>
    <dgm:pt modelId="{441D7534-83D9-4EFA-9A78-EAD13137FF9C}" type="pres">
      <dgm:prSet presAssocID="{9A8EFB40-1CB2-46D9-A1AE-A46684252B37}" presName="textRect" presStyleLbl="revTx" presStyleIdx="1" presStyleCnt="3">
        <dgm:presLayoutVars>
          <dgm:chMax val="1"/>
          <dgm:chPref val="1"/>
        </dgm:presLayoutVars>
      </dgm:prSet>
      <dgm:spPr/>
    </dgm:pt>
    <dgm:pt modelId="{5377D6E2-6BA7-498C-9F76-3CF069EC6931}" type="pres">
      <dgm:prSet presAssocID="{1230E5BC-140D-4DF9-B077-E562EA86B977}" presName="sibTrans" presStyleCnt="0"/>
      <dgm:spPr/>
    </dgm:pt>
    <dgm:pt modelId="{86CA8755-6A90-4116-9C68-D72289EC2A2F}" type="pres">
      <dgm:prSet presAssocID="{365DFFB1-3A00-41AD-BA6C-A34F1F825F7D}" presName="compNode" presStyleCnt="0"/>
      <dgm:spPr/>
    </dgm:pt>
    <dgm:pt modelId="{44D6A07A-E83D-42E6-AB0F-210A35D9A624}" type="pres">
      <dgm:prSet presAssocID="{365DFFB1-3A00-41AD-BA6C-A34F1F825F7D}" presName="iconBgRect" presStyleLbl="bgShp" presStyleIdx="2" presStyleCnt="3"/>
      <dgm:spPr/>
    </dgm:pt>
    <dgm:pt modelId="{3A467B08-FF2A-46EC-A978-371CD1E499E9}" type="pres">
      <dgm:prSet presAssocID="{365DFFB1-3A00-41AD-BA6C-A34F1F825F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34E0834B-F5FA-4653-86F7-407F5700FA9C}" type="pres">
      <dgm:prSet presAssocID="{365DFFB1-3A00-41AD-BA6C-A34F1F825F7D}" presName="spaceRect" presStyleCnt="0"/>
      <dgm:spPr/>
    </dgm:pt>
    <dgm:pt modelId="{8EE0B15B-89B0-4A1A-BB2D-292C3E5363DC}" type="pres">
      <dgm:prSet presAssocID="{365DFFB1-3A00-41AD-BA6C-A34F1F825F7D}" presName="textRect" presStyleLbl="revTx" presStyleIdx="2" presStyleCnt="3">
        <dgm:presLayoutVars>
          <dgm:chMax val="1"/>
          <dgm:chPref val="1"/>
        </dgm:presLayoutVars>
      </dgm:prSet>
      <dgm:spPr/>
    </dgm:pt>
  </dgm:ptLst>
  <dgm:cxnLst>
    <dgm:cxn modelId="{38B8870D-2ECD-41CA-A7BB-98C5FD8F67EC}" srcId="{1B4BC1C4-A0F5-4B77-80E4-C8C3F0B9C2B2}" destId="{365DFFB1-3A00-41AD-BA6C-A34F1F825F7D}" srcOrd="2" destOrd="0" parTransId="{EE88A631-54C3-4894-BAB3-A6E558CD57A6}" sibTransId="{C4453888-D439-4E54-A24E-2B86039AED22}"/>
    <dgm:cxn modelId="{A5DB4617-4F9B-4A47-A1A3-4AFBF385C084}" type="presOf" srcId="{09147C5D-7E9A-4AC4-8D59-5256D208ECC8}" destId="{77C954A6-C11F-4D9D-8B1F-2D10A0AA3510}" srcOrd="0" destOrd="0" presId="urn:microsoft.com/office/officeart/2018/5/layout/IconCircleLabelList"/>
    <dgm:cxn modelId="{D9614A25-9055-450E-BDE0-7E0531EF8EA8}" type="presOf" srcId="{365DFFB1-3A00-41AD-BA6C-A34F1F825F7D}" destId="{8EE0B15B-89B0-4A1A-BB2D-292C3E5363DC}" srcOrd="0" destOrd="0" presId="urn:microsoft.com/office/officeart/2018/5/layout/IconCircleLabelList"/>
    <dgm:cxn modelId="{F3A5865D-49E0-4AA9-ADCA-031F3A0A48E4}" srcId="{1B4BC1C4-A0F5-4B77-80E4-C8C3F0B9C2B2}" destId="{09147C5D-7E9A-4AC4-8D59-5256D208ECC8}" srcOrd="0" destOrd="0" parTransId="{ED4862AB-C4E8-422F-B49F-F25F2E525F90}" sibTransId="{FA2F8607-9325-49EC-80AD-927E06AD42CC}"/>
    <dgm:cxn modelId="{AD14BAB3-67C2-458B-BA6F-FFF4A0B44350}" srcId="{1B4BC1C4-A0F5-4B77-80E4-C8C3F0B9C2B2}" destId="{9A8EFB40-1CB2-46D9-A1AE-A46684252B37}" srcOrd="1" destOrd="0" parTransId="{9B013D96-43C7-4A2C-8D17-03B3D5AF6173}" sibTransId="{1230E5BC-140D-4DF9-B077-E562EA86B977}"/>
    <dgm:cxn modelId="{8A1446BC-3D28-4A34-A6CA-3D25F6BEC987}" type="presOf" srcId="{1B4BC1C4-A0F5-4B77-80E4-C8C3F0B9C2B2}" destId="{80E63026-499F-48F8-AEB1-2857EBB37CDC}" srcOrd="0" destOrd="0" presId="urn:microsoft.com/office/officeart/2018/5/layout/IconCircleLabelList"/>
    <dgm:cxn modelId="{93786CEE-34D2-4E43-AD15-FC02B6593914}" type="presOf" srcId="{9A8EFB40-1CB2-46D9-A1AE-A46684252B37}" destId="{441D7534-83D9-4EFA-9A78-EAD13137FF9C}" srcOrd="0" destOrd="0" presId="urn:microsoft.com/office/officeart/2018/5/layout/IconCircleLabelList"/>
    <dgm:cxn modelId="{54948907-0E7D-49DE-A38A-20665F73536D}" type="presParOf" srcId="{80E63026-499F-48F8-AEB1-2857EBB37CDC}" destId="{21734765-474E-48AC-B7D3-3FF52902299A}" srcOrd="0" destOrd="0" presId="urn:microsoft.com/office/officeart/2018/5/layout/IconCircleLabelList"/>
    <dgm:cxn modelId="{B41B56FE-6079-4C0F-98C5-7A8B96FC9560}" type="presParOf" srcId="{21734765-474E-48AC-B7D3-3FF52902299A}" destId="{8F95E415-3111-43AE-BDF3-75F7385A0795}" srcOrd="0" destOrd="0" presId="urn:microsoft.com/office/officeart/2018/5/layout/IconCircleLabelList"/>
    <dgm:cxn modelId="{4999F2C5-14A1-4D28-9B25-A281540287DF}" type="presParOf" srcId="{21734765-474E-48AC-B7D3-3FF52902299A}" destId="{79BA3B44-6CF3-4174-A0AC-2DB8C05D54EB}" srcOrd="1" destOrd="0" presId="urn:microsoft.com/office/officeart/2018/5/layout/IconCircleLabelList"/>
    <dgm:cxn modelId="{20519B4C-1E7B-42E3-9469-10BC29B4C8FC}" type="presParOf" srcId="{21734765-474E-48AC-B7D3-3FF52902299A}" destId="{C0F47920-99F0-4329-B6E9-21D89940760C}" srcOrd="2" destOrd="0" presId="urn:microsoft.com/office/officeart/2018/5/layout/IconCircleLabelList"/>
    <dgm:cxn modelId="{CEEB43CE-E9F7-46DB-A4F6-0FF392E0E6E6}" type="presParOf" srcId="{21734765-474E-48AC-B7D3-3FF52902299A}" destId="{77C954A6-C11F-4D9D-8B1F-2D10A0AA3510}" srcOrd="3" destOrd="0" presId="urn:microsoft.com/office/officeart/2018/5/layout/IconCircleLabelList"/>
    <dgm:cxn modelId="{F8275807-F1D3-4480-8D43-E7AF20724B8D}" type="presParOf" srcId="{80E63026-499F-48F8-AEB1-2857EBB37CDC}" destId="{D99D33F1-AB33-4EE8-B2EF-6A7FDAFD0E57}" srcOrd="1" destOrd="0" presId="urn:microsoft.com/office/officeart/2018/5/layout/IconCircleLabelList"/>
    <dgm:cxn modelId="{DDA06E1D-FF01-49AC-A441-D1C90550DE7E}" type="presParOf" srcId="{80E63026-499F-48F8-AEB1-2857EBB37CDC}" destId="{C12D35C0-E763-432C-9092-C55C7245A67B}" srcOrd="2" destOrd="0" presId="urn:microsoft.com/office/officeart/2018/5/layout/IconCircleLabelList"/>
    <dgm:cxn modelId="{28684F92-CC82-4BF5-8731-3249EF8E0E1B}" type="presParOf" srcId="{C12D35C0-E763-432C-9092-C55C7245A67B}" destId="{5ED33849-4542-4FFA-8ED6-7A678C565E7B}" srcOrd="0" destOrd="0" presId="urn:microsoft.com/office/officeart/2018/5/layout/IconCircleLabelList"/>
    <dgm:cxn modelId="{C2B3C247-A513-4DC2-8752-8E21B073A69F}" type="presParOf" srcId="{C12D35C0-E763-432C-9092-C55C7245A67B}" destId="{0A0FF889-6798-4C52-AE77-0A12165FD44F}" srcOrd="1" destOrd="0" presId="urn:microsoft.com/office/officeart/2018/5/layout/IconCircleLabelList"/>
    <dgm:cxn modelId="{0D61F7E1-7E26-4623-BC8C-916CE0413B34}" type="presParOf" srcId="{C12D35C0-E763-432C-9092-C55C7245A67B}" destId="{85E4058F-260E-46CA-9B2E-5CA0A0CA787D}" srcOrd="2" destOrd="0" presId="urn:microsoft.com/office/officeart/2018/5/layout/IconCircleLabelList"/>
    <dgm:cxn modelId="{0E103BCC-F985-41EF-9D36-73DB1522A251}" type="presParOf" srcId="{C12D35C0-E763-432C-9092-C55C7245A67B}" destId="{441D7534-83D9-4EFA-9A78-EAD13137FF9C}" srcOrd="3" destOrd="0" presId="urn:microsoft.com/office/officeart/2018/5/layout/IconCircleLabelList"/>
    <dgm:cxn modelId="{A4084F28-13CF-4948-9129-7C434250829C}" type="presParOf" srcId="{80E63026-499F-48F8-AEB1-2857EBB37CDC}" destId="{5377D6E2-6BA7-498C-9F76-3CF069EC6931}" srcOrd="3" destOrd="0" presId="urn:microsoft.com/office/officeart/2018/5/layout/IconCircleLabelList"/>
    <dgm:cxn modelId="{DA612B38-7945-4DFC-88AA-1F7C01110D0D}" type="presParOf" srcId="{80E63026-499F-48F8-AEB1-2857EBB37CDC}" destId="{86CA8755-6A90-4116-9C68-D72289EC2A2F}" srcOrd="4" destOrd="0" presId="urn:microsoft.com/office/officeart/2018/5/layout/IconCircleLabelList"/>
    <dgm:cxn modelId="{A23F1E45-DE6C-4C90-B6E9-423442BEF557}" type="presParOf" srcId="{86CA8755-6A90-4116-9C68-D72289EC2A2F}" destId="{44D6A07A-E83D-42E6-AB0F-210A35D9A624}" srcOrd="0" destOrd="0" presId="urn:microsoft.com/office/officeart/2018/5/layout/IconCircleLabelList"/>
    <dgm:cxn modelId="{6E9D7473-CE85-4261-A4DC-020D3B9807F6}" type="presParOf" srcId="{86CA8755-6A90-4116-9C68-D72289EC2A2F}" destId="{3A467B08-FF2A-46EC-A978-371CD1E499E9}" srcOrd="1" destOrd="0" presId="urn:microsoft.com/office/officeart/2018/5/layout/IconCircleLabelList"/>
    <dgm:cxn modelId="{A16EE699-FB6D-49B5-8EA0-A9B534274CE8}" type="presParOf" srcId="{86CA8755-6A90-4116-9C68-D72289EC2A2F}" destId="{34E0834B-F5FA-4653-86F7-407F5700FA9C}" srcOrd="2" destOrd="0" presId="urn:microsoft.com/office/officeart/2018/5/layout/IconCircleLabelList"/>
    <dgm:cxn modelId="{B5D2A9C9-09DE-4770-9BC2-A2F45F06F377}" type="presParOf" srcId="{86CA8755-6A90-4116-9C68-D72289EC2A2F}" destId="{8EE0B15B-89B0-4A1A-BB2D-292C3E5363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C99EA-AE06-48E8-9551-7677618EF406}" type="doc">
      <dgm:prSet loTypeId="urn:microsoft.com/office/officeart/2005/8/layout/vProcess5" loCatId="process" qsTypeId="urn:microsoft.com/office/officeart/2005/8/quickstyle/simple5" qsCatId="simple" csTypeId="urn:microsoft.com/office/officeart/2005/8/colors/colorful1" csCatId="colorful"/>
      <dgm:spPr/>
      <dgm:t>
        <a:bodyPr/>
        <a:lstStyle/>
        <a:p>
          <a:endParaRPr lang="en-US"/>
        </a:p>
      </dgm:t>
    </dgm:pt>
    <dgm:pt modelId="{76AC4EC8-34B7-4A23-A75C-31D991635DBF}">
      <dgm:prSet/>
      <dgm:spPr/>
      <dgm:t>
        <a:bodyPr/>
        <a:lstStyle/>
        <a:p>
          <a:r>
            <a:rPr lang="en-US"/>
            <a:t>Each requirement given a score out of 10</a:t>
          </a:r>
        </a:p>
      </dgm:t>
    </dgm:pt>
    <dgm:pt modelId="{63A3DDA3-0ED4-49B1-88E0-E7E4FF7A0CA7}" type="parTrans" cxnId="{E626E91F-9B51-417B-8BB7-480D3E5D12D3}">
      <dgm:prSet/>
      <dgm:spPr/>
      <dgm:t>
        <a:bodyPr/>
        <a:lstStyle/>
        <a:p>
          <a:endParaRPr lang="en-US"/>
        </a:p>
      </dgm:t>
    </dgm:pt>
    <dgm:pt modelId="{4E92ED4F-BC4C-413B-B7D4-53F0D8AD0BE9}" type="sibTrans" cxnId="{E626E91F-9B51-417B-8BB7-480D3E5D12D3}">
      <dgm:prSet/>
      <dgm:spPr/>
      <dgm:t>
        <a:bodyPr/>
        <a:lstStyle/>
        <a:p>
          <a:endParaRPr lang="en-US"/>
        </a:p>
      </dgm:t>
    </dgm:pt>
    <dgm:pt modelId="{EE9D1278-D89A-4F94-8510-1EECC86E0D31}">
      <dgm:prSet/>
      <dgm:spPr/>
      <dgm:t>
        <a:bodyPr/>
        <a:lstStyle/>
        <a:p>
          <a:r>
            <a:rPr lang="en-US"/>
            <a:t>Requirements and scores mapped to vectors</a:t>
          </a:r>
        </a:p>
      </dgm:t>
    </dgm:pt>
    <dgm:pt modelId="{18DAE321-36D9-48F0-9E2E-7B59A418F86F}" type="parTrans" cxnId="{51CB9D16-28DE-4BBE-A81F-7B4D42772912}">
      <dgm:prSet/>
      <dgm:spPr/>
      <dgm:t>
        <a:bodyPr/>
        <a:lstStyle/>
        <a:p>
          <a:endParaRPr lang="en-US"/>
        </a:p>
      </dgm:t>
    </dgm:pt>
    <dgm:pt modelId="{15742221-FF30-4260-B54E-50156A2C3356}" type="sibTrans" cxnId="{51CB9D16-28DE-4BBE-A81F-7B4D42772912}">
      <dgm:prSet/>
      <dgm:spPr/>
      <dgm:t>
        <a:bodyPr/>
        <a:lstStyle/>
        <a:p>
          <a:endParaRPr lang="en-US"/>
        </a:p>
      </dgm:t>
    </dgm:pt>
    <dgm:pt modelId="{C1165009-9B79-48B3-BEF8-07B4BA1A292F}">
      <dgm:prSet/>
      <dgm:spPr/>
      <dgm:t>
        <a:bodyPr/>
        <a:lstStyle/>
        <a:p>
          <a:r>
            <a:rPr lang="en-US"/>
            <a:t>Cosine Similarity used to rank each simulator against requirements.</a:t>
          </a:r>
        </a:p>
      </dgm:t>
    </dgm:pt>
    <dgm:pt modelId="{2F1547B7-6A2E-417C-B930-8200EE8325E1}" type="parTrans" cxnId="{ABB65BB6-BD83-4373-9457-E8FDB1147EBE}">
      <dgm:prSet/>
      <dgm:spPr/>
      <dgm:t>
        <a:bodyPr/>
        <a:lstStyle/>
        <a:p>
          <a:endParaRPr lang="en-US"/>
        </a:p>
      </dgm:t>
    </dgm:pt>
    <dgm:pt modelId="{51C5C48E-8BF9-458F-8E87-FEB8F7122670}" type="sibTrans" cxnId="{ABB65BB6-BD83-4373-9457-E8FDB1147EBE}">
      <dgm:prSet/>
      <dgm:spPr/>
      <dgm:t>
        <a:bodyPr/>
        <a:lstStyle/>
        <a:p>
          <a:endParaRPr lang="en-US"/>
        </a:p>
      </dgm:t>
    </dgm:pt>
    <dgm:pt modelId="{7E6E8A36-3981-423F-AB25-F63070586AC5}" type="pres">
      <dgm:prSet presAssocID="{7AAC99EA-AE06-48E8-9551-7677618EF406}" presName="outerComposite" presStyleCnt="0">
        <dgm:presLayoutVars>
          <dgm:chMax val="5"/>
          <dgm:dir/>
          <dgm:resizeHandles val="exact"/>
        </dgm:presLayoutVars>
      </dgm:prSet>
      <dgm:spPr/>
    </dgm:pt>
    <dgm:pt modelId="{882FC210-59DE-4CCC-B70A-4758B5A0A16E}" type="pres">
      <dgm:prSet presAssocID="{7AAC99EA-AE06-48E8-9551-7677618EF406}" presName="dummyMaxCanvas" presStyleCnt="0">
        <dgm:presLayoutVars/>
      </dgm:prSet>
      <dgm:spPr/>
    </dgm:pt>
    <dgm:pt modelId="{A3B1CB44-FD8C-4080-B6D0-E2647C305F2E}" type="pres">
      <dgm:prSet presAssocID="{7AAC99EA-AE06-48E8-9551-7677618EF406}" presName="ThreeNodes_1" presStyleLbl="node1" presStyleIdx="0" presStyleCnt="3">
        <dgm:presLayoutVars>
          <dgm:bulletEnabled val="1"/>
        </dgm:presLayoutVars>
      </dgm:prSet>
      <dgm:spPr/>
    </dgm:pt>
    <dgm:pt modelId="{6B5212C4-CA0B-4331-8BFA-A4B15EC11AAC}" type="pres">
      <dgm:prSet presAssocID="{7AAC99EA-AE06-48E8-9551-7677618EF406}" presName="ThreeNodes_2" presStyleLbl="node1" presStyleIdx="1" presStyleCnt="3">
        <dgm:presLayoutVars>
          <dgm:bulletEnabled val="1"/>
        </dgm:presLayoutVars>
      </dgm:prSet>
      <dgm:spPr/>
    </dgm:pt>
    <dgm:pt modelId="{C7707A95-FEF2-4D98-8C31-74B1735DC686}" type="pres">
      <dgm:prSet presAssocID="{7AAC99EA-AE06-48E8-9551-7677618EF406}" presName="ThreeNodes_3" presStyleLbl="node1" presStyleIdx="2" presStyleCnt="3">
        <dgm:presLayoutVars>
          <dgm:bulletEnabled val="1"/>
        </dgm:presLayoutVars>
      </dgm:prSet>
      <dgm:spPr/>
    </dgm:pt>
    <dgm:pt modelId="{31878566-6732-4608-B699-D6BB03029060}" type="pres">
      <dgm:prSet presAssocID="{7AAC99EA-AE06-48E8-9551-7677618EF406}" presName="ThreeConn_1-2" presStyleLbl="fgAccFollowNode1" presStyleIdx="0" presStyleCnt="2">
        <dgm:presLayoutVars>
          <dgm:bulletEnabled val="1"/>
        </dgm:presLayoutVars>
      </dgm:prSet>
      <dgm:spPr/>
    </dgm:pt>
    <dgm:pt modelId="{DF6F7972-AB0C-4324-8489-5515AF7F7796}" type="pres">
      <dgm:prSet presAssocID="{7AAC99EA-AE06-48E8-9551-7677618EF406}" presName="ThreeConn_2-3" presStyleLbl="fgAccFollowNode1" presStyleIdx="1" presStyleCnt="2">
        <dgm:presLayoutVars>
          <dgm:bulletEnabled val="1"/>
        </dgm:presLayoutVars>
      </dgm:prSet>
      <dgm:spPr/>
    </dgm:pt>
    <dgm:pt modelId="{6AFD7CA6-1C19-468E-86B0-38373310D9EC}" type="pres">
      <dgm:prSet presAssocID="{7AAC99EA-AE06-48E8-9551-7677618EF406}" presName="ThreeNodes_1_text" presStyleLbl="node1" presStyleIdx="2" presStyleCnt="3">
        <dgm:presLayoutVars>
          <dgm:bulletEnabled val="1"/>
        </dgm:presLayoutVars>
      </dgm:prSet>
      <dgm:spPr/>
    </dgm:pt>
    <dgm:pt modelId="{B9C1753C-195F-4FAF-A81D-5DF9D6D185D8}" type="pres">
      <dgm:prSet presAssocID="{7AAC99EA-AE06-48E8-9551-7677618EF406}" presName="ThreeNodes_2_text" presStyleLbl="node1" presStyleIdx="2" presStyleCnt="3">
        <dgm:presLayoutVars>
          <dgm:bulletEnabled val="1"/>
        </dgm:presLayoutVars>
      </dgm:prSet>
      <dgm:spPr/>
    </dgm:pt>
    <dgm:pt modelId="{CBE78A09-E184-454E-B190-210A2D04BC2B}" type="pres">
      <dgm:prSet presAssocID="{7AAC99EA-AE06-48E8-9551-7677618EF406}" presName="ThreeNodes_3_text" presStyleLbl="node1" presStyleIdx="2" presStyleCnt="3">
        <dgm:presLayoutVars>
          <dgm:bulletEnabled val="1"/>
        </dgm:presLayoutVars>
      </dgm:prSet>
      <dgm:spPr/>
    </dgm:pt>
  </dgm:ptLst>
  <dgm:cxnLst>
    <dgm:cxn modelId="{51CB9D16-28DE-4BBE-A81F-7B4D42772912}" srcId="{7AAC99EA-AE06-48E8-9551-7677618EF406}" destId="{EE9D1278-D89A-4F94-8510-1EECC86E0D31}" srcOrd="1" destOrd="0" parTransId="{18DAE321-36D9-48F0-9E2E-7B59A418F86F}" sibTransId="{15742221-FF30-4260-B54E-50156A2C3356}"/>
    <dgm:cxn modelId="{E626E91F-9B51-417B-8BB7-480D3E5D12D3}" srcId="{7AAC99EA-AE06-48E8-9551-7677618EF406}" destId="{76AC4EC8-34B7-4A23-A75C-31D991635DBF}" srcOrd="0" destOrd="0" parTransId="{63A3DDA3-0ED4-49B1-88E0-E7E4FF7A0CA7}" sibTransId="{4E92ED4F-BC4C-413B-B7D4-53F0D8AD0BE9}"/>
    <dgm:cxn modelId="{89B82B6A-745E-4E1F-90C3-67E3FAAE485F}" type="presOf" srcId="{76AC4EC8-34B7-4A23-A75C-31D991635DBF}" destId="{6AFD7CA6-1C19-468E-86B0-38373310D9EC}" srcOrd="1" destOrd="0" presId="urn:microsoft.com/office/officeart/2005/8/layout/vProcess5"/>
    <dgm:cxn modelId="{C1BF6051-1BF5-4A30-B3CB-557FBD0168EC}" type="presOf" srcId="{7AAC99EA-AE06-48E8-9551-7677618EF406}" destId="{7E6E8A36-3981-423F-AB25-F63070586AC5}" srcOrd="0" destOrd="0" presId="urn:microsoft.com/office/officeart/2005/8/layout/vProcess5"/>
    <dgm:cxn modelId="{62F3117A-F926-41AF-9C50-F5E609D35EDE}" type="presOf" srcId="{76AC4EC8-34B7-4A23-A75C-31D991635DBF}" destId="{A3B1CB44-FD8C-4080-B6D0-E2647C305F2E}" srcOrd="0" destOrd="0" presId="urn:microsoft.com/office/officeart/2005/8/layout/vProcess5"/>
    <dgm:cxn modelId="{E657B27C-07CB-46D9-8055-2ACF20F32D73}" type="presOf" srcId="{4E92ED4F-BC4C-413B-B7D4-53F0D8AD0BE9}" destId="{31878566-6732-4608-B699-D6BB03029060}" srcOrd="0" destOrd="0" presId="urn:microsoft.com/office/officeart/2005/8/layout/vProcess5"/>
    <dgm:cxn modelId="{24688081-0AE3-49AF-AE9B-A6810869E48B}" type="presOf" srcId="{EE9D1278-D89A-4F94-8510-1EECC86E0D31}" destId="{B9C1753C-195F-4FAF-A81D-5DF9D6D185D8}" srcOrd="1" destOrd="0" presId="urn:microsoft.com/office/officeart/2005/8/layout/vProcess5"/>
    <dgm:cxn modelId="{AB8BBE8F-88F6-415E-BD01-FF62B29BDD5F}" type="presOf" srcId="{15742221-FF30-4260-B54E-50156A2C3356}" destId="{DF6F7972-AB0C-4324-8489-5515AF7F7796}" srcOrd="0" destOrd="0" presId="urn:microsoft.com/office/officeart/2005/8/layout/vProcess5"/>
    <dgm:cxn modelId="{F101C8B0-7297-4C15-A254-9E72CAB88ADA}" type="presOf" srcId="{EE9D1278-D89A-4F94-8510-1EECC86E0D31}" destId="{6B5212C4-CA0B-4331-8BFA-A4B15EC11AAC}" srcOrd="0" destOrd="0" presId="urn:microsoft.com/office/officeart/2005/8/layout/vProcess5"/>
    <dgm:cxn modelId="{ABB65BB6-BD83-4373-9457-E8FDB1147EBE}" srcId="{7AAC99EA-AE06-48E8-9551-7677618EF406}" destId="{C1165009-9B79-48B3-BEF8-07B4BA1A292F}" srcOrd="2" destOrd="0" parTransId="{2F1547B7-6A2E-417C-B930-8200EE8325E1}" sibTransId="{51C5C48E-8BF9-458F-8E87-FEB8F7122670}"/>
    <dgm:cxn modelId="{990CA6B6-4606-4B1B-B67A-D4B5D5278367}" type="presOf" srcId="{C1165009-9B79-48B3-BEF8-07B4BA1A292F}" destId="{CBE78A09-E184-454E-B190-210A2D04BC2B}" srcOrd="1" destOrd="0" presId="urn:microsoft.com/office/officeart/2005/8/layout/vProcess5"/>
    <dgm:cxn modelId="{522914EE-0834-447E-96A4-7A1F343F3912}" type="presOf" srcId="{C1165009-9B79-48B3-BEF8-07B4BA1A292F}" destId="{C7707A95-FEF2-4D98-8C31-74B1735DC686}" srcOrd="0" destOrd="0" presId="urn:microsoft.com/office/officeart/2005/8/layout/vProcess5"/>
    <dgm:cxn modelId="{528CC713-D3A2-4C31-A9A4-3A6B3A1F5E93}" type="presParOf" srcId="{7E6E8A36-3981-423F-AB25-F63070586AC5}" destId="{882FC210-59DE-4CCC-B70A-4758B5A0A16E}" srcOrd="0" destOrd="0" presId="urn:microsoft.com/office/officeart/2005/8/layout/vProcess5"/>
    <dgm:cxn modelId="{84657B1C-EF21-4302-814A-C689085C39E5}" type="presParOf" srcId="{7E6E8A36-3981-423F-AB25-F63070586AC5}" destId="{A3B1CB44-FD8C-4080-B6D0-E2647C305F2E}" srcOrd="1" destOrd="0" presId="urn:microsoft.com/office/officeart/2005/8/layout/vProcess5"/>
    <dgm:cxn modelId="{19BFC507-2C72-4555-B45A-937A4E2DFC36}" type="presParOf" srcId="{7E6E8A36-3981-423F-AB25-F63070586AC5}" destId="{6B5212C4-CA0B-4331-8BFA-A4B15EC11AAC}" srcOrd="2" destOrd="0" presId="urn:microsoft.com/office/officeart/2005/8/layout/vProcess5"/>
    <dgm:cxn modelId="{C17E1862-3E02-49CA-BD0A-236CD352C0AB}" type="presParOf" srcId="{7E6E8A36-3981-423F-AB25-F63070586AC5}" destId="{C7707A95-FEF2-4D98-8C31-74B1735DC686}" srcOrd="3" destOrd="0" presId="urn:microsoft.com/office/officeart/2005/8/layout/vProcess5"/>
    <dgm:cxn modelId="{8FC25EBE-FE43-48C3-9A12-24691743EFFE}" type="presParOf" srcId="{7E6E8A36-3981-423F-AB25-F63070586AC5}" destId="{31878566-6732-4608-B699-D6BB03029060}" srcOrd="4" destOrd="0" presId="urn:microsoft.com/office/officeart/2005/8/layout/vProcess5"/>
    <dgm:cxn modelId="{A43A9875-1893-4A6E-9FA9-BE6C970A9C4A}" type="presParOf" srcId="{7E6E8A36-3981-423F-AB25-F63070586AC5}" destId="{DF6F7972-AB0C-4324-8489-5515AF7F7796}" srcOrd="5" destOrd="0" presId="urn:microsoft.com/office/officeart/2005/8/layout/vProcess5"/>
    <dgm:cxn modelId="{D5A84EF7-5F9A-42B4-981A-9837D6DE0806}" type="presParOf" srcId="{7E6E8A36-3981-423F-AB25-F63070586AC5}" destId="{6AFD7CA6-1C19-468E-86B0-38373310D9EC}" srcOrd="6" destOrd="0" presId="urn:microsoft.com/office/officeart/2005/8/layout/vProcess5"/>
    <dgm:cxn modelId="{2902AA8F-3E84-4CF4-A2FB-28F9CDE0BC0D}" type="presParOf" srcId="{7E6E8A36-3981-423F-AB25-F63070586AC5}" destId="{B9C1753C-195F-4FAF-A81D-5DF9D6D185D8}" srcOrd="7" destOrd="0" presId="urn:microsoft.com/office/officeart/2005/8/layout/vProcess5"/>
    <dgm:cxn modelId="{8DB3491A-1285-4F7A-8B3E-D0277E96D8F1}" type="presParOf" srcId="{7E6E8A36-3981-423F-AB25-F63070586AC5}" destId="{CBE78A09-E184-454E-B190-210A2D04BC2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A4460F-24CA-4706-AAE8-F56396C16501}" type="doc">
      <dgm:prSet loTypeId="urn:microsoft.com/office/officeart/2005/8/layout/bProcess4" loCatId="process" qsTypeId="urn:microsoft.com/office/officeart/2005/8/quickstyle/simple4" qsCatId="simple" csTypeId="urn:microsoft.com/office/officeart/2005/8/colors/accent6_2" csCatId="accent6" phldr="1"/>
      <dgm:spPr/>
      <dgm:t>
        <a:bodyPr/>
        <a:lstStyle/>
        <a:p>
          <a:endParaRPr lang="en-US"/>
        </a:p>
      </dgm:t>
    </dgm:pt>
    <dgm:pt modelId="{81C294B3-7EA9-4FD0-B154-32AF74C87C96}">
      <dgm:prSet/>
      <dgm:spPr/>
      <dgm:t>
        <a:bodyPr/>
        <a:lstStyle/>
        <a:p>
          <a:pPr rtl="0"/>
          <a:r>
            <a:rPr lang="en-US">
              <a:latin typeface="Source Sans Pro Light"/>
            </a:rPr>
            <a:t>Basic Switching</a:t>
          </a:r>
          <a:endParaRPr lang="en-US"/>
        </a:p>
      </dgm:t>
    </dgm:pt>
    <dgm:pt modelId="{044B3412-BF60-441D-9AF3-6E7BFFA7AB01}" type="parTrans" cxnId="{84524A4F-A75C-4A5D-9940-F40D9ABD5CF1}">
      <dgm:prSet/>
      <dgm:spPr/>
      <dgm:t>
        <a:bodyPr/>
        <a:lstStyle/>
        <a:p>
          <a:endParaRPr lang="en-US"/>
        </a:p>
      </dgm:t>
    </dgm:pt>
    <dgm:pt modelId="{633A7730-1E3A-4F2D-8267-ED85C3A285A4}" type="sibTrans" cxnId="{84524A4F-A75C-4A5D-9940-F40D9ABD5CF1}">
      <dgm:prSet/>
      <dgm:spPr/>
      <dgm:t>
        <a:bodyPr/>
        <a:lstStyle/>
        <a:p>
          <a:endParaRPr lang="en-US"/>
        </a:p>
      </dgm:t>
    </dgm:pt>
    <dgm:pt modelId="{D56FB916-0247-44C8-A0E4-533E8AA9464C}">
      <dgm:prSet/>
      <dgm:spPr/>
      <dgm:t>
        <a:bodyPr/>
        <a:lstStyle/>
        <a:p>
          <a:pPr rtl="0"/>
          <a:r>
            <a:rPr lang="en-US">
              <a:latin typeface="Source Sans Pro Light"/>
            </a:rPr>
            <a:t>IPv4 Routing</a:t>
          </a:r>
          <a:endParaRPr lang="en-US"/>
        </a:p>
      </dgm:t>
    </dgm:pt>
    <dgm:pt modelId="{8112E541-2CE1-4397-ACA1-575404BE6BBB}" type="parTrans" cxnId="{A2F92D53-EABC-4E9F-AF86-350B51747180}">
      <dgm:prSet/>
      <dgm:spPr/>
      <dgm:t>
        <a:bodyPr/>
        <a:lstStyle/>
        <a:p>
          <a:endParaRPr lang="en-US"/>
        </a:p>
      </dgm:t>
    </dgm:pt>
    <dgm:pt modelId="{26D335FF-26DF-4A69-B6EF-536E036D5228}" type="sibTrans" cxnId="{A2F92D53-EABC-4E9F-AF86-350B51747180}">
      <dgm:prSet/>
      <dgm:spPr/>
      <dgm:t>
        <a:bodyPr/>
        <a:lstStyle/>
        <a:p>
          <a:endParaRPr lang="en-US"/>
        </a:p>
      </dgm:t>
    </dgm:pt>
    <dgm:pt modelId="{9C281805-BF46-4AB0-80AF-579970036517}">
      <dgm:prSet phldr="0"/>
      <dgm:spPr/>
      <dgm:t>
        <a:bodyPr/>
        <a:lstStyle/>
        <a:p>
          <a:pPr rtl="0"/>
          <a:r>
            <a:rPr lang="en-US">
              <a:latin typeface="Source Sans Pro Light"/>
            </a:rPr>
            <a:t>Introduction</a:t>
          </a:r>
        </a:p>
      </dgm:t>
    </dgm:pt>
    <dgm:pt modelId="{52751DE2-CB53-46D4-A616-C7D17A5D786A}" type="parTrans" cxnId="{2F3FEE61-D403-4777-8427-B80F8F47D110}">
      <dgm:prSet/>
      <dgm:spPr/>
    </dgm:pt>
    <dgm:pt modelId="{0BEFD497-129A-4274-BBFD-D153BFCFAF77}" type="sibTrans" cxnId="{2F3FEE61-D403-4777-8427-B80F8F47D110}">
      <dgm:prSet/>
      <dgm:spPr/>
    </dgm:pt>
    <dgm:pt modelId="{E65ACC61-36B2-4288-A492-92CC72FA9991}">
      <dgm:prSet phldr="0"/>
      <dgm:spPr/>
      <dgm:t>
        <a:bodyPr/>
        <a:lstStyle/>
        <a:p>
          <a:pPr rtl="0"/>
          <a:r>
            <a:rPr lang="en-US">
              <a:latin typeface="Source Sans Pro Light"/>
            </a:rPr>
            <a:t>Advanced Switching</a:t>
          </a:r>
        </a:p>
      </dgm:t>
    </dgm:pt>
    <dgm:pt modelId="{DAA8FAD6-D136-4286-B614-C4510E7C5CBA}" type="parTrans" cxnId="{84C4CD0E-1BE2-4FBF-8F42-C12A0482C2A8}">
      <dgm:prSet/>
      <dgm:spPr/>
    </dgm:pt>
    <dgm:pt modelId="{41E05E50-4861-4E8A-8526-C70AC307A3E7}" type="sibTrans" cxnId="{84C4CD0E-1BE2-4FBF-8F42-C12A0482C2A8}">
      <dgm:prSet/>
      <dgm:spPr/>
    </dgm:pt>
    <dgm:pt modelId="{0B1992D5-FFE5-436C-9821-48373EB85092}">
      <dgm:prSet phldr="0"/>
      <dgm:spPr/>
      <dgm:t>
        <a:bodyPr/>
        <a:lstStyle/>
        <a:p>
          <a:pPr rtl="0"/>
          <a:r>
            <a:rPr lang="en-US">
              <a:latin typeface="Source Sans Pro Light"/>
            </a:rPr>
            <a:t>IPv6 Routing</a:t>
          </a:r>
        </a:p>
      </dgm:t>
    </dgm:pt>
    <dgm:pt modelId="{6DBD0334-23B2-4251-8ECF-3C6B31E8A42E}" type="parTrans" cxnId="{AEF9C4C5-27D7-40DE-A363-CEC66020DF48}">
      <dgm:prSet/>
      <dgm:spPr/>
    </dgm:pt>
    <dgm:pt modelId="{3F989BF5-86DD-47F4-B299-A59B1358AD76}" type="sibTrans" cxnId="{AEF9C4C5-27D7-40DE-A363-CEC66020DF48}">
      <dgm:prSet/>
      <dgm:spPr/>
    </dgm:pt>
    <dgm:pt modelId="{48B91118-7BB8-4082-9402-9927B0FCD3CC}" type="pres">
      <dgm:prSet presAssocID="{BAA4460F-24CA-4706-AAE8-F56396C16501}" presName="Name0" presStyleCnt="0">
        <dgm:presLayoutVars>
          <dgm:dir/>
          <dgm:resizeHandles/>
        </dgm:presLayoutVars>
      </dgm:prSet>
      <dgm:spPr/>
    </dgm:pt>
    <dgm:pt modelId="{99660E99-A0B3-43D5-9214-D653088F7B8C}" type="pres">
      <dgm:prSet presAssocID="{9C281805-BF46-4AB0-80AF-579970036517}" presName="compNode" presStyleCnt="0"/>
      <dgm:spPr/>
    </dgm:pt>
    <dgm:pt modelId="{D321E41D-A1E2-4F75-89C7-136BB4B0AD1B}" type="pres">
      <dgm:prSet presAssocID="{9C281805-BF46-4AB0-80AF-579970036517}" presName="dummyConnPt" presStyleCnt="0"/>
      <dgm:spPr/>
    </dgm:pt>
    <dgm:pt modelId="{E3E29249-2EDF-4D5C-8788-455B48E1BDB4}" type="pres">
      <dgm:prSet presAssocID="{9C281805-BF46-4AB0-80AF-579970036517}" presName="node" presStyleLbl="node1" presStyleIdx="0" presStyleCnt="5">
        <dgm:presLayoutVars>
          <dgm:bulletEnabled val="1"/>
        </dgm:presLayoutVars>
      </dgm:prSet>
      <dgm:spPr/>
    </dgm:pt>
    <dgm:pt modelId="{609E11F3-E1F6-4149-A5BD-8FBCD7A47E2C}" type="pres">
      <dgm:prSet presAssocID="{0BEFD497-129A-4274-BBFD-D153BFCFAF77}" presName="sibTrans" presStyleLbl="bgSibTrans2D1" presStyleIdx="0" presStyleCnt="4"/>
      <dgm:spPr/>
    </dgm:pt>
    <dgm:pt modelId="{9A0C2DD4-5B7E-4681-A3DB-DC4F424C74BB}" type="pres">
      <dgm:prSet presAssocID="{81C294B3-7EA9-4FD0-B154-32AF74C87C96}" presName="compNode" presStyleCnt="0"/>
      <dgm:spPr/>
    </dgm:pt>
    <dgm:pt modelId="{3908DD63-62AC-4207-9990-4A068A90F7AC}" type="pres">
      <dgm:prSet presAssocID="{81C294B3-7EA9-4FD0-B154-32AF74C87C96}" presName="dummyConnPt" presStyleCnt="0"/>
      <dgm:spPr/>
    </dgm:pt>
    <dgm:pt modelId="{F3609926-219C-4AC2-9F09-3029477BF22A}" type="pres">
      <dgm:prSet presAssocID="{81C294B3-7EA9-4FD0-B154-32AF74C87C96}" presName="node" presStyleLbl="node1" presStyleIdx="1" presStyleCnt="5">
        <dgm:presLayoutVars>
          <dgm:bulletEnabled val="1"/>
        </dgm:presLayoutVars>
      </dgm:prSet>
      <dgm:spPr/>
    </dgm:pt>
    <dgm:pt modelId="{3B65941C-27BF-466E-862D-E247DEB1DEB9}" type="pres">
      <dgm:prSet presAssocID="{633A7730-1E3A-4F2D-8267-ED85C3A285A4}" presName="sibTrans" presStyleLbl="bgSibTrans2D1" presStyleIdx="1" presStyleCnt="4"/>
      <dgm:spPr/>
    </dgm:pt>
    <dgm:pt modelId="{1121E42D-5EC1-4281-8158-E74ECC39FA39}" type="pres">
      <dgm:prSet presAssocID="{E65ACC61-36B2-4288-A492-92CC72FA9991}" presName="compNode" presStyleCnt="0"/>
      <dgm:spPr/>
    </dgm:pt>
    <dgm:pt modelId="{A5F2CE24-31A2-4951-AC73-1AD2343B7AB4}" type="pres">
      <dgm:prSet presAssocID="{E65ACC61-36B2-4288-A492-92CC72FA9991}" presName="dummyConnPt" presStyleCnt="0"/>
      <dgm:spPr/>
    </dgm:pt>
    <dgm:pt modelId="{D527E9D7-D8F9-4E79-8659-E81B94BAEB56}" type="pres">
      <dgm:prSet presAssocID="{E65ACC61-36B2-4288-A492-92CC72FA9991}" presName="node" presStyleLbl="node1" presStyleIdx="2" presStyleCnt="5">
        <dgm:presLayoutVars>
          <dgm:bulletEnabled val="1"/>
        </dgm:presLayoutVars>
      </dgm:prSet>
      <dgm:spPr/>
    </dgm:pt>
    <dgm:pt modelId="{3A0E99BF-C3C1-48F0-9576-B1761CEF3CF9}" type="pres">
      <dgm:prSet presAssocID="{41E05E50-4861-4E8A-8526-C70AC307A3E7}" presName="sibTrans" presStyleLbl="bgSibTrans2D1" presStyleIdx="2" presStyleCnt="4"/>
      <dgm:spPr/>
    </dgm:pt>
    <dgm:pt modelId="{C77456AE-2431-48ED-A735-F49D39D77E69}" type="pres">
      <dgm:prSet presAssocID="{D56FB916-0247-44C8-A0E4-533E8AA9464C}" presName="compNode" presStyleCnt="0"/>
      <dgm:spPr/>
    </dgm:pt>
    <dgm:pt modelId="{EE2C4390-6FEF-4035-8DF6-6A14551C0CC8}" type="pres">
      <dgm:prSet presAssocID="{D56FB916-0247-44C8-A0E4-533E8AA9464C}" presName="dummyConnPt" presStyleCnt="0"/>
      <dgm:spPr/>
    </dgm:pt>
    <dgm:pt modelId="{D837E2DD-E520-4421-884B-BC7FE992617E}" type="pres">
      <dgm:prSet presAssocID="{D56FB916-0247-44C8-A0E4-533E8AA9464C}" presName="node" presStyleLbl="node1" presStyleIdx="3" presStyleCnt="5">
        <dgm:presLayoutVars>
          <dgm:bulletEnabled val="1"/>
        </dgm:presLayoutVars>
      </dgm:prSet>
      <dgm:spPr/>
    </dgm:pt>
    <dgm:pt modelId="{2FCC3FBA-7A88-4FE7-8799-31DD4B41C9E9}" type="pres">
      <dgm:prSet presAssocID="{26D335FF-26DF-4A69-B6EF-536E036D5228}" presName="sibTrans" presStyleLbl="bgSibTrans2D1" presStyleIdx="3" presStyleCnt="4"/>
      <dgm:spPr/>
    </dgm:pt>
    <dgm:pt modelId="{8160B8D9-D9CB-4114-9BD5-9FF8F673B2F2}" type="pres">
      <dgm:prSet presAssocID="{0B1992D5-FFE5-436C-9821-48373EB85092}" presName="compNode" presStyleCnt="0"/>
      <dgm:spPr/>
    </dgm:pt>
    <dgm:pt modelId="{C1CD0C37-7E7F-43D3-A245-1F471E4110EC}" type="pres">
      <dgm:prSet presAssocID="{0B1992D5-FFE5-436C-9821-48373EB85092}" presName="dummyConnPt" presStyleCnt="0"/>
      <dgm:spPr/>
    </dgm:pt>
    <dgm:pt modelId="{F5DD65EB-7E24-41E7-9C59-4CEF913C14DC}" type="pres">
      <dgm:prSet presAssocID="{0B1992D5-FFE5-436C-9821-48373EB85092}" presName="node" presStyleLbl="node1" presStyleIdx="4" presStyleCnt="5">
        <dgm:presLayoutVars>
          <dgm:bulletEnabled val="1"/>
        </dgm:presLayoutVars>
      </dgm:prSet>
      <dgm:spPr/>
    </dgm:pt>
  </dgm:ptLst>
  <dgm:cxnLst>
    <dgm:cxn modelId="{84C4CD0E-1BE2-4FBF-8F42-C12A0482C2A8}" srcId="{BAA4460F-24CA-4706-AAE8-F56396C16501}" destId="{E65ACC61-36B2-4288-A492-92CC72FA9991}" srcOrd="2" destOrd="0" parTransId="{DAA8FAD6-D136-4286-B614-C4510E7C5CBA}" sibTransId="{41E05E50-4861-4E8A-8526-C70AC307A3E7}"/>
    <dgm:cxn modelId="{8FB3741B-5139-4942-9C7D-545F5AC1B48B}" type="presOf" srcId="{26D335FF-26DF-4A69-B6EF-536E036D5228}" destId="{2FCC3FBA-7A88-4FE7-8799-31DD4B41C9E9}" srcOrd="0" destOrd="0" presId="urn:microsoft.com/office/officeart/2005/8/layout/bProcess4"/>
    <dgm:cxn modelId="{DB32A62C-EFCB-4816-8AA6-3E7078D8C12A}" type="presOf" srcId="{9C281805-BF46-4AB0-80AF-579970036517}" destId="{E3E29249-2EDF-4D5C-8788-455B48E1BDB4}" srcOrd="0" destOrd="0" presId="urn:microsoft.com/office/officeart/2005/8/layout/bProcess4"/>
    <dgm:cxn modelId="{478E4C37-0DD6-47C8-84F4-3DAE2CF82BA5}" type="presOf" srcId="{633A7730-1E3A-4F2D-8267-ED85C3A285A4}" destId="{3B65941C-27BF-466E-862D-E247DEB1DEB9}" srcOrd="0" destOrd="0" presId="urn:microsoft.com/office/officeart/2005/8/layout/bProcess4"/>
    <dgm:cxn modelId="{2F3FEE61-D403-4777-8427-B80F8F47D110}" srcId="{BAA4460F-24CA-4706-AAE8-F56396C16501}" destId="{9C281805-BF46-4AB0-80AF-579970036517}" srcOrd="0" destOrd="0" parTransId="{52751DE2-CB53-46D4-A616-C7D17A5D786A}" sibTransId="{0BEFD497-129A-4274-BBFD-D153BFCFAF77}"/>
    <dgm:cxn modelId="{84524A4F-A75C-4A5D-9940-F40D9ABD5CF1}" srcId="{BAA4460F-24CA-4706-AAE8-F56396C16501}" destId="{81C294B3-7EA9-4FD0-B154-32AF74C87C96}" srcOrd="1" destOrd="0" parTransId="{044B3412-BF60-441D-9AF3-6E7BFFA7AB01}" sibTransId="{633A7730-1E3A-4F2D-8267-ED85C3A285A4}"/>
    <dgm:cxn modelId="{A2F92D53-EABC-4E9F-AF86-350B51747180}" srcId="{BAA4460F-24CA-4706-AAE8-F56396C16501}" destId="{D56FB916-0247-44C8-A0E4-533E8AA9464C}" srcOrd="3" destOrd="0" parTransId="{8112E541-2CE1-4397-ACA1-575404BE6BBB}" sibTransId="{26D335FF-26DF-4A69-B6EF-536E036D5228}"/>
    <dgm:cxn modelId="{7275517A-21F4-46C4-AB6F-3F1C3141BB86}" type="presOf" srcId="{81C294B3-7EA9-4FD0-B154-32AF74C87C96}" destId="{F3609926-219C-4AC2-9F09-3029477BF22A}" srcOrd="0" destOrd="0" presId="urn:microsoft.com/office/officeart/2005/8/layout/bProcess4"/>
    <dgm:cxn modelId="{F94B187C-303A-469C-A42F-A3C47D58814D}" type="presOf" srcId="{0B1992D5-FFE5-436C-9821-48373EB85092}" destId="{F5DD65EB-7E24-41E7-9C59-4CEF913C14DC}" srcOrd="0" destOrd="0" presId="urn:microsoft.com/office/officeart/2005/8/layout/bProcess4"/>
    <dgm:cxn modelId="{9223E47F-F2B9-4A65-9B17-2DD5079195E1}" type="presOf" srcId="{D56FB916-0247-44C8-A0E4-533E8AA9464C}" destId="{D837E2DD-E520-4421-884B-BC7FE992617E}" srcOrd="0" destOrd="0" presId="urn:microsoft.com/office/officeart/2005/8/layout/bProcess4"/>
    <dgm:cxn modelId="{1848FB92-4471-47D2-B512-A107AF9E8361}" type="presOf" srcId="{0BEFD497-129A-4274-BBFD-D153BFCFAF77}" destId="{609E11F3-E1F6-4149-A5BD-8FBCD7A47E2C}" srcOrd="0" destOrd="0" presId="urn:microsoft.com/office/officeart/2005/8/layout/bProcess4"/>
    <dgm:cxn modelId="{85657F9E-C0BF-419A-BB4C-87CB68D2924E}" type="presOf" srcId="{E65ACC61-36B2-4288-A492-92CC72FA9991}" destId="{D527E9D7-D8F9-4E79-8659-E81B94BAEB56}" srcOrd="0" destOrd="0" presId="urn:microsoft.com/office/officeart/2005/8/layout/bProcess4"/>
    <dgm:cxn modelId="{58231CC2-AF3F-4705-B037-05064C1F6F0E}" type="presOf" srcId="{BAA4460F-24CA-4706-AAE8-F56396C16501}" destId="{48B91118-7BB8-4082-9402-9927B0FCD3CC}" srcOrd="0" destOrd="0" presId="urn:microsoft.com/office/officeart/2005/8/layout/bProcess4"/>
    <dgm:cxn modelId="{AEF9C4C5-27D7-40DE-A363-CEC66020DF48}" srcId="{BAA4460F-24CA-4706-AAE8-F56396C16501}" destId="{0B1992D5-FFE5-436C-9821-48373EB85092}" srcOrd="4" destOrd="0" parTransId="{6DBD0334-23B2-4251-8ECF-3C6B31E8A42E}" sibTransId="{3F989BF5-86DD-47F4-B299-A59B1358AD76}"/>
    <dgm:cxn modelId="{AB12DCED-E764-4C84-BF84-2202A0FE69E2}" type="presOf" srcId="{41E05E50-4861-4E8A-8526-C70AC307A3E7}" destId="{3A0E99BF-C3C1-48F0-9576-B1761CEF3CF9}" srcOrd="0" destOrd="0" presId="urn:microsoft.com/office/officeart/2005/8/layout/bProcess4"/>
    <dgm:cxn modelId="{72B83CA3-372C-4096-9991-C606F954EA48}" type="presParOf" srcId="{48B91118-7BB8-4082-9402-9927B0FCD3CC}" destId="{99660E99-A0B3-43D5-9214-D653088F7B8C}" srcOrd="0" destOrd="0" presId="urn:microsoft.com/office/officeart/2005/8/layout/bProcess4"/>
    <dgm:cxn modelId="{6C58D48A-39C5-4D7F-A726-CCDB13AF0DF1}" type="presParOf" srcId="{99660E99-A0B3-43D5-9214-D653088F7B8C}" destId="{D321E41D-A1E2-4F75-89C7-136BB4B0AD1B}" srcOrd="0" destOrd="0" presId="urn:microsoft.com/office/officeart/2005/8/layout/bProcess4"/>
    <dgm:cxn modelId="{C8EF0550-3208-4BBB-AC3C-DF4B93768FA5}" type="presParOf" srcId="{99660E99-A0B3-43D5-9214-D653088F7B8C}" destId="{E3E29249-2EDF-4D5C-8788-455B48E1BDB4}" srcOrd="1" destOrd="0" presId="urn:microsoft.com/office/officeart/2005/8/layout/bProcess4"/>
    <dgm:cxn modelId="{1773239C-6193-4795-A2E7-93B07DEABBBC}" type="presParOf" srcId="{48B91118-7BB8-4082-9402-9927B0FCD3CC}" destId="{609E11F3-E1F6-4149-A5BD-8FBCD7A47E2C}" srcOrd="1" destOrd="0" presId="urn:microsoft.com/office/officeart/2005/8/layout/bProcess4"/>
    <dgm:cxn modelId="{A7AE5A13-7572-40A4-A4A3-32559DD41197}" type="presParOf" srcId="{48B91118-7BB8-4082-9402-9927B0FCD3CC}" destId="{9A0C2DD4-5B7E-4681-A3DB-DC4F424C74BB}" srcOrd="2" destOrd="0" presId="urn:microsoft.com/office/officeart/2005/8/layout/bProcess4"/>
    <dgm:cxn modelId="{547273BA-7902-4214-AE4B-6A4158DA57BC}" type="presParOf" srcId="{9A0C2DD4-5B7E-4681-A3DB-DC4F424C74BB}" destId="{3908DD63-62AC-4207-9990-4A068A90F7AC}" srcOrd="0" destOrd="0" presId="urn:microsoft.com/office/officeart/2005/8/layout/bProcess4"/>
    <dgm:cxn modelId="{4D9626BB-AE54-4928-B918-150A69446300}" type="presParOf" srcId="{9A0C2DD4-5B7E-4681-A3DB-DC4F424C74BB}" destId="{F3609926-219C-4AC2-9F09-3029477BF22A}" srcOrd="1" destOrd="0" presId="urn:microsoft.com/office/officeart/2005/8/layout/bProcess4"/>
    <dgm:cxn modelId="{0E777CDF-805B-45B1-9767-E60637693FC3}" type="presParOf" srcId="{48B91118-7BB8-4082-9402-9927B0FCD3CC}" destId="{3B65941C-27BF-466E-862D-E247DEB1DEB9}" srcOrd="3" destOrd="0" presId="urn:microsoft.com/office/officeart/2005/8/layout/bProcess4"/>
    <dgm:cxn modelId="{541471EE-55E7-42B5-850E-0CEA99ED5E98}" type="presParOf" srcId="{48B91118-7BB8-4082-9402-9927B0FCD3CC}" destId="{1121E42D-5EC1-4281-8158-E74ECC39FA39}" srcOrd="4" destOrd="0" presId="urn:microsoft.com/office/officeart/2005/8/layout/bProcess4"/>
    <dgm:cxn modelId="{BD3774D8-1199-4FAA-84A9-1663519318D2}" type="presParOf" srcId="{1121E42D-5EC1-4281-8158-E74ECC39FA39}" destId="{A5F2CE24-31A2-4951-AC73-1AD2343B7AB4}" srcOrd="0" destOrd="0" presId="urn:microsoft.com/office/officeart/2005/8/layout/bProcess4"/>
    <dgm:cxn modelId="{8C7AB1E3-ABF0-444D-B89A-B8B7D7DA48F2}" type="presParOf" srcId="{1121E42D-5EC1-4281-8158-E74ECC39FA39}" destId="{D527E9D7-D8F9-4E79-8659-E81B94BAEB56}" srcOrd="1" destOrd="0" presId="urn:microsoft.com/office/officeart/2005/8/layout/bProcess4"/>
    <dgm:cxn modelId="{4B399437-4561-4F25-B185-CA663581ED92}" type="presParOf" srcId="{48B91118-7BB8-4082-9402-9927B0FCD3CC}" destId="{3A0E99BF-C3C1-48F0-9576-B1761CEF3CF9}" srcOrd="5" destOrd="0" presId="urn:microsoft.com/office/officeart/2005/8/layout/bProcess4"/>
    <dgm:cxn modelId="{99E3FF09-D89A-464C-868E-8EF11CB10BC1}" type="presParOf" srcId="{48B91118-7BB8-4082-9402-9927B0FCD3CC}" destId="{C77456AE-2431-48ED-A735-F49D39D77E69}" srcOrd="6" destOrd="0" presId="urn:microsoft.com/office/officeart/2005/8/layout/bProcess4"/>
    <dgm:cxn modelId="{01F7D5B7-7AF0-4F3B-BAC5-DBE362A2AACE}" type="presParOf" srcId="{C77456AE-2431-48ED-A735-F49D39D77E69}" destId="{EE2C4390-6FEF-4035-8DF6-6A14551C0CC8}" srcOrd="0" destOrd="0" presId="urn:microsoft.com/office/officeart/2005/8/layout/bProcess4"/>
    <dgm:cxn modelId="{EDBC055A-24B2-4471-9E08-E75F0B48FE59}" type="presParOf" srcId="{C77456AE-2431-48ED-A735-F49D39D77E69}" destId="{D837E2DD-E520-4421-884B-BC7FE992617E}" srcOrd="1" destOrd="0" presId="urn:microsoft.com/office/officeart/2005/8/layout/bProcess4"/>
    <dgm:cxn modelId="{66B9FDDA-6608-4345-9E4C-BADFB3367F5A}" type="presParOf" srcId="{48B91118-7BB8-4082-9402-9927B0FCD3CC}" destId="{2FCC3FBA-7A88-4FE7-8799-31DD4B41C9E9}" srcOrd="7" destOrd="0" presId="urn:microsoft.com/office/officeart/2005/8/layout/bProcess4"/>
    <dgm:cxn modelId="{F125BA72-60E1-4942-B908-4CB8EBA0EBE0}" type="presParOf" srcId="{48B91118-7BB8-4082-9402-9927B0FCD3CC}" destId="{8160B8D9-D9CB-4114-9BD5-9FF8F673B2F2}" srcOrd="8" destOrd="0" presId="urn:microsoft.com/office/officeart/2005/8/layout/bProcess4"/>
    <dgm:cxn modelId="{7B42A174-43E8-4F70-AA72-C76E7B527DC0}" type="presParOf" srcId="{8160B8D9-D9CB-4114-9BD5-9FF8F673B2F2}" destId="{C1CD0C37-7E7F-43D3-A245-1F471E4110EC}" srcOrd="0" destOrd="0" presId="urn:microsoft.com/office/officeart/2005/8/layout/bProcess4"/>
    <dgm:cxn modelId="{800B6AB4-2AD9-4AE9-B851-BA0916FC2B2A}" type="presParOf" srcId="{8160B8D9-D9CB-4114-9BD5-9FF8F673B2F2}" destId="{F5DD65EB-7E24-41E7-9C59-4CEF913C14D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6256DE-CD55-4513-A834-8F7D16D93513}"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F9F0CEE2-2BC2-490D-927F-4113A15007E0}">
      <dgm:prSet/>
      <dgm:spPr/>
      <dgm:t>
        <a:bodyPr/>
        <a:lstStyle/>
        <a:p>
          <a:r>
            <a:rPr lang="en-US" dirty="0"/>
            <a:t>Create VLANs to subdivide network</a:t>
          </a:r>
        </a:p>
      </dgm:t>
    </dgm:pt>
    <dgm:pt modelId="{6647BA73-3ECB-47B1-A1ED-3BE392011E43}" type="parTrans" cxnId="{90AE9AEF-E166-406E-B259-E7356083CA73}">
      <dgm:prSet/>
      <dgm:spPr/>
      <dgm:t>
        <a:bodyPr/>
        <a:lstStyle/>
        <a:p>
          <a:endParaRPr lang="en-US"/>
        </a:p>
      </dgm:t>
    </dgm:pt>
    <dgm:pt modelId="{6BBF78BE-FB53-495D-A257-69EF2B0CCE30}" type="sibTrans" cxnId="{90AE9AEF-E166-406E-B259-E7356083CA73}">
      <dgm:prSet phldrT="1" phldr="0"/>
      <dgm:spPr/>
      <dgm:t>
        <a:bodyPr/>
        <a:lstStyle/>
        <a:p>
          <a:r>
            <a:rPr lang="en-US"/>
            <a:t>1</a:t>
          </a:r>
        </a:p>
      </dgm:t>
    </dgm:pt>
    <dgm:pt modelId="{4ABA4654-80D7-44B2-85FF-473E37A0FC8B}">
      <dgm:prSet/>
      <dgm:spPr/>
      <dgm:t>
        <a:bodyPr/>
        <a:lstStyle/>
        <a:p>
          <a:r>
            <a:rPr lang="en-US"/>
            <a:t>Enable 802.1q trunking to pass VLANs between switches.</a:t>
          </a:r>
        </a:p>
      </dgm:t>
    </dgm:pt>
    <dgm:pt modelId="{A432E381-071C-445E-9484-BD7ED92736B5}" type="parTrans" cxnId="{6E2D0783-B61C-4C94-87FB-278B07E0C065}">
      <dgm:prSet/>
      <dgm:spPr/>
      <dgm:t>
        <a:bodyPr/>
        <a:lstStyle/>
        <a:p>
          <a:endParaRPr lang="en-US"/>
        </a:p>
      </dgm:t>
    </dgm:pt>
    <dgm:pt modelId="{1FC91D77-B8B4-467C-B343-E944DAA7D93D}" type="sibTrans" cxnId="{6E2D0783-B61C-4C94-87FB-278B07E0C065}">
      <dgm:prSet phldrT="2" phldr="0"/>
      <dgm:spPr/>
      <dgm:t>
        <a:bodyPr/>
        <a:lstStyle/>
        <a:p>
          <a:r>
            <a:rPr lang="en-US"/>
            <a:t>2</a:t>
          </a:r>
        </a:p>
      </dgm:t>
    </dgm:pt>
    <dgm:pt modelId="{8D7FE2F4-C17C-432D-8C2B-F3F61C9B49E9}">
      <dgm:prSet/>
      <dgm:spPr/>
      <dgm:t>
        <a:bodyPr/>
        <a:lstStyle/>
        <a:p>
          <a:r>
            <a:rPr lang="en-US"/>
            <a:t>Enable Inter-VLAN routing on the core switches.</a:t>
          </a:r>
        </a:p>
      </dgm:t>
    </dgm:pt>
    <dgm:pt modelId="{DF49921F-24AA-4750-B16E-CE31A36457E1}" type="parTrans" cxnId="{C7E3EC93-FAC8-4CDB-97F8-CEEFF8DF73D9}">
      <dgm:prSet/>
      <dgm:spPr/>
      <dgm:t>
        <a:bodyPr/>
        <a:lstStyle/>
        <a:p>
          <a:endParaRPr lang="en-US"/>
        </a:p>
      </dgm:t>
    </dgm:pt>
    <dgm:pt modelId="{78468A75-2DF7-456E-BA68-C2FD6D036389}" type="sibTrans" cxnId="{C7E3EC93-FAC8-4CDB-97F8-CEEFF8DF73D9}">
      <dgm:prSet phldrT="3" phldr="0"/>
      <dgm:spPr/>
      <dgm:t>
        <a:bodyPr/>
        <a:lstStyle/>
        <a:p>
          <a:r>
            <a:rPr lang="en-US"/>
            <a:t>3</a:t>
          </a:r>
        </a:p>
      </dgm:t>
    </dgm:pt>
    <dgm:pt modelId="{19150C1D-CA6B-4838-B8C1-765A1B1F3097}" type="pres">
      <dgm:prSet presAssocID="{DA6256DE-CD55-4513-A834-8F7D16D93513}" presName="Name0" presStyleCnt="0">
        <dgm:presLayoutVars>
          <dgm:animLvl val="lvl"/>
          <dgm:resizeHandles val="exact"/>
        </dgm:presLayoutVars>
      </dgm:prSet>
      <dgm:spPr/>
    </dgm:pt>
    <dgm:pt modelId="{44DB418F-0767-48AD-81A2-ABE12B9F395A}" type="pres">
      <dgm:prSet presAssocID="{F9F0CEE2-2BC2-490D-927F-4113A15007E0}" presName="compositeNode" presStyleCnt="0">
        <dgm:presLayoutVars>
          <dgm:bulletEnabled val="1"/>
        </dgm:presLayoutVars>
      </dgm:prSet>
      <dgm:spPr/>
    </dgm:pt>
    <dgm:pt modelId="{D79361E3-33C2-46A5-8009-C9FC769B3E0C}" type="pres">
      <dgm:prSet presAssocID="{F9F0CEE2-2BC2-490D-927F-4113A15007E0}" presName="bgRect" presStyleLbl="bgAccFollowNode1" presStyleIdx="0" presStyleCnt="3"/>
      <dgm:spPr/>
    </dgm:pt>
    <dgm:pt modelId="{272E6008-DE26-47B8-BDBC-647E452CBC85}" type="pres">
      <dgm:prSet presAssocID="{6BBF78BE-FB53-495D-A257-69EF2B0CCE30}" presName="sibTransNodeCircle" presStyleLbl="alignNode1" presStyleIdx="0" presStyleCnt="6">
        <dgm:presLayoutVars>
          <dgm:chMax val="0"/>
          <dgm:bulletEnabled/>
        </dgm:presLayoutVars>
      </dgm:prSet>
      <dgm:spPr/>
    </dgm:pt>
    <dgm:pt modelId="{5C3BD6A6-E390-453D-9D58-D069201059C7}" type="pres">
      <dgm:prSet presAssocID="{F9F0CEE2-2BC2-490D-927F-4113A15007E0}" presName="bottomLine" presStyleLbl="alignNode1" presStyleIdx="1" presStyleCnt="6">
        <dgm:presLayoutVars/>
      </dgm:prSet>
      <dgm:spPr/>
    </dgm:pt>
    <dgm:pt modelId="{0F3384AF-5210-4C2E-8E79-8D018ADBD649}" type="pres">
      <dgm:prSet presAssocID="{F9F0CEE2-2BC2-490D-927F-4113A15007E0}" presName="nodeText" presStyleLbl="bgAccFollowNode1" presStyleIdx="0" presStyleCnt="3">
        <dgm:presLayoutVars>
          <dgm:bulletEnabled val="1"/>
        </dgm:presLayoutVars>
      </dgm:prSet>
      <dgm:spPr/>
    </dgm:pt>
    <dgm:pt modelId="{5CE99D7F-D836-4643-889B-88065AD278E4}" type="pres">
      <dgm:prSet presAssocID="{6BBF78BE-FB53-495D-A257-69EF2B0CCE30}" presName="sibTrans" presStyleCnt="0"/>
      <dgm:spPr/>
    </dgm:pt>
    <dgm:pt modelId="{DA24736F-F272-488E-B127-643192F55839}" type="pres">
      <dgm:prSet presAssocID="{4ABA4654-80D7-44B2-85FF-473E37A0FC8B}" presName="compositeNode" presStyleCnt="0">
        <dgm:presLayoutVars>
          <dgm:bulletEnabled val="1"/>
        </dgm:presLayoutVars>
      </dgm:prSet>
      <dgm:spPr/>
    </dgm:pt>
    <dgm:pt modelId="{CAB5D387-C2BD-4690-BCA9-87204EB7F891}" type="pres">
      <dgm:prSet presAssocID="{4ABA4654-80D7-44B2-85FF-473E37A0FC8B}" presName="bgRect" presStyleLbl="bgAccFollowNode1" presStyleIdx="1" presStyleCnt="3"/>
      <dgm:spPr/>
    </dgm:pt>
    <dgm:pt modelId="{BC63A8FD-8D34-41D5-8F83-83ECA14CB631}" type="pres">
      <dgm:prSet presAssocID="{1FC91D77-B8B4-467C-B343-E944DAA7D93D}" presName="sibTransNodeCircle" presStyleLbl="alignNode1" presStyleIdx="2" presStyleCnt="6">
        <dgm:presLayoutVars>
          <dgm:chMax val="0"/>
          <dgm:bulletEnabled/>
        </dgm:presLayoutVars>
      </dgm:prSet>
      <dgm:spPr/>
    </dgm:pt>
    <dgm:pt modelId="{AAF8AC86-FD41-4BC6-AE97-02BF16A4BBF8}" type="pres">
      <dgm:prSet presAssocID="{4ABA4654-80D7-44B2-85FF-473E37A0FC8B}" presName="bottomLine" presStyleLbl="alignNode1" presStyleIdx="3" presStyleCnt="6">
        <dgm:presLayoutVars/>
      </dgm:prSet>
      <dgm:spPr/>
    </dgm:pt>
    <dgm:pt modelId="{9F3732FE-0885-4B86-BC4A-3A353A5292C3}" type="pres">
      <dgm:prSet presAssocID="{4ABA4654-80D7-44B2-85FF-473E37A0FC8B}" presName="nodeText" presStyleLbl="bgAccFollowNode1" presStyleIdx="1" presStyleCnt="3">
        <dgm:presLayoutVars>
          <dgm:bulletEnabled val="1"/>
        </dgm:presLayoutVars>
      </dgm:prSet>
      <dgm:spPr/>
    </dgm:pt>
    <dgm:pt modelId="{4C93B18C-1CB7-4072-B913-B28C49DDC096}" type="pres">
      <dgm:prSet presAssocID="{1FC91D77-B8B4-467C-B343-E944DAA7D93D}" presName="sibTrans" presStyleCnt="0"/>
      <dgm:spPr/>
    </dgm:pt>
    <dgm:pt modelId="{CD32FFC5-DF39-4525-B6DD-5E713A5C12F6}" type="pres">
      <dgm:prSet presAssocID="{8D7FE2F4-C17C-432D-8C2B-F3F61C9B49E9}" presName="compositeNode" presStyleCnt="0">
        <dgm:presLayoutVars>
          <dgm:bulletEnabled val="1"/>
        </dgm:presLayoutVars>
      </dgm:prSet>
      <dgm:spPr/>
    </dgm:pt>
    <dgm:pt modelId="{D1D7DB57-EE14-48CE-BD5F-5318632DF408}" type="pres">
      <dgm:prSet presAssocID="{8D7FE2F4-C17C-432D-8C2B-F3F61C9B49E9}" presName="bgRect" presStyleLbl="bgAccFollowNode1" presStyleIdx="2" presStyleCnt="3"/>
      <dgm:spPr/>
    </dgm:pt>
    <dgm:pt modelId="{F4159454-13E3-49EA-8AD3-A5442B8045D5}" type="pres">
      <dgm:prSet presAssocID="{78468A75-2DF7-456E-BA68-C2FD6D036389}" presName="sibTransNodeCircle" presStyleLbl="alignNode1" presStyleIdx="4" presStyleCnt="6">
        <dgm:presLayoutVars>
          <dgm:chMax val="0"/>
          <dgm:bulletEnabled/>
        </dgm:presLayoutVars>
      </dgm:prSet>
      <dgm:spPr/>
    </dgm:pt>
    <dgm:pt modelId="{452691C6-6838-4E36-9112-57185C34CBE6}" type="pres">
      <dgm:prSet presAssocID="{8D7FE2F4-C17C-432D-8C2B-F3F61C9B49E9}" presName="bottomLine" presStyleLbl="alignNode1" presStyleIdx="5" presStyleCnt="6">
        <dgm:presLayoutVars/>
      </dgm:prSet>
      <dgm:spPr/>
    </dgm:pt>
    <dgm:pt modelId="{B44126EF-3C7D-46C6-B06C-AC191E243481}" type="pres">
      <dgm:prSet presAssocID="{8D7FE2F4-C17C-432D-8C2B-F3F61C9B49E9}" presName="nodeText" presStyleLbl="bgAccFollowNode1" presStyleIdx="2" presStyleCnt="3">
        <dgm:presLayoutVars>
          <dgm:bulletEnabled val="1"/>
        </dgm:presLayoutVars>
      </dgm:prSet>
      <dgm:spPr/>
    </dgm:pt>
  </dgm:ptLst>
  <dgm:cxnLst>
    <dgm:cxn modelId="{E11AB605-6C44-47D7-A623-CB102BAC5F81}" type="presOf" srcId="{8D7FE2F4-C17C-432D-8C2B-F3F61C9B49E9}" destId="{B44126EF-3C7D-46C6-B06C-AC191E243481}" srcOrd="1" destOrd="0" presId="urn:microsoft.com/office/officeart/2016/7/layout/BasicLinearProcessNumbered"/>
    <dgm:cxn modelId="{63B3B81C-82B4-4F52-9924-E161B3B5E314}" type="presOf" srcId="{78468A75-2DF7-456E-BA68-C2FD6D036389}" destId="{F4159454-13E3-49EA-8AD3-A5442B8045D5}" srcOrd="0" destOrd="0" presId="urn:microsoft.com/office/officeart/2016/7/layout/BasicLinearProcessNumbered"/>
    <dgm:cxn modelId="{923F2D2C-0C1F-42BB-AFDB-BEE6F794C0F9}" type="presOf" srcId="{F9F0CEE2-2BC2-490D-927F-4113A15007E0}" destId="{0F3384AF-5210-4C2E-8E79-8D018ADBD649}" srcOrd="1" destOrd="0" presId="urn:microsoft.com/office/officeart/2016/7/layout/BasicLinearProcessNumbered"/>
    <dgm:cxn modelId="{54BCB63D-C88A-43C1-854A-43B298781DCA}" type="presOf" srcId="{DA6256DE-CD55-4513-A834-8F7D16D93513}" destId="{19150C1D-CA6B-4838-B8C1-765A1B1F3097}" srcOrd="0" destOrd="0" presId="urn:microsoft.com/office/officeart/2016/7/layout/BasicLinearProcessNumbered"/>
    <dgm:cxn modelId="{6E2D0783-B61C-4C94-87FB-278B07E0C065}" srcId="{DA6256DE-CD55-4513-A834-8F7D16D93513}" destId="{4ABA4654-80D7-44B2-85FF-473E37A0FC8B}" srcOrd="1" destOrd="0" parTransId="{A432E381-071C-445E-9484-BD7ED92736B5}" sibTransId="{1FC91D77-B8B4-467C-B343-E944DAA7D93D}"/>
    <dgm:cxn modelId="{C7E3EC93-FAC8-4CDB-97F8-CEEFF8DF73D9}" srcId="{DA6256DE-CD55-4513-A834-8F7D16D93513}" destId="{8D7FE2F4-C17C-432D-8C2B-F3F61C9B49E9}" srcOrd="2" destOrd="0" parTransId="{DF49921F-24AA-4750-B16E-CE31A36457E1}" sibTransId="{78468A75-2DF7-456E-BA68-C2FD6D036389}"/>
    <dgm:cxn modelId="{05BEB89A-2667-4BC8-9E30-75CAEDB05A40}" type="presOf" srcId="{F9F0CEE2-2BC2-490D-927F-4113A15007E0}" destId="{D79361E3-33C2-46A5-8009-C9FC769B3E0C}" srcOrd="0" destOrd="0" presId="urn:microsoft.com/office/officeart/2016/7/layout/BasicLinearProcessNumbered"/>
    <dgm:cxn modelId="{DE89DDA7-0B7D-4C16-8DA2-5E7DDA4AF022}" type="presOf" srcId="{1FC91D77-B8B4-467C-B343-E944DAA7D93D}" destId="{BC63A8FD-8D34-41D5-8F83-83ECA14CB631}" srcOrd="0" destOrd="0" presId="urn:microsoft.com/office/officeart/2016/7/layout/BasicLinearProcessNumbered"/>
    <dgm:cxn modelId="{275E86B8-4657-446E-9FBA-E3B0CD249253}" type="presOf" srcId="{6BBF78BE-FB53-495D-A257-69EF2B0CCE30}" destId="{272E6008-DE26-47B8-BDBC-647E452CBC85}" srcOrd="0" destOrd="0" presId="urn:microsoft.com/office/officeart/2016/7/layout/BasicLinearProcessNumbered"/>
    <dgm:cxn modelId="{C825FABA-5604-4070-8FBB-09ED1B4D5E82}" type="presOf" srcId="{4ABA4654-80D7-44B2-85FF-473E37A0FC8B}" destId="{9F3732FE-0885-4B86-BC4A-3A353A5292C3}" srcOrd="1" destOrd="0" presId="urn:microsoft.com/office/officeart/2016/7/layout/BasicLinearProcessNumbered"/>
    <dgm:cxn modelId="{CA3872D7-4EE5-49F2-B05E-D23DA86CBE70}" type="presOf" srcId="{8D7FE2F4-C17C-432D-8C2B-F3F61C9B49E9}" destId="{D1D7DB57-EE14-48CE-BD5F-5318632DF408}" srcOrd="0" destOrd="0" presId="urn:microsoft.com/office/officeart/2016/7/layout/BasicLinearProcessNumbered"/>
    <dgm:cxn modelId="{05DE50DC-783F-4CF2-AADA-C49BB991BA5D}" type="presOf" srcId="{4ABA4654-80D7-44B2-85FF-473E37A0FC8B}" destId="{CAB5D387-C2BD-4690-BCA9-87204EB7F891}" srcOrd="0" destOrd="0" presId="urn:microsoft.com/office/officeart/2016/7/layout/BasicLinearProcessNumbered"/>
    <dgm:cxn modelId="{90AE9AEF-E166-406E-B259-E7356083CA73}" srcId="{DA6256DE-CD55-4513-A834-8F7D16D93513}" destId="{F9F0CEE2-2BC2-490D-927F-4113A15007E0}" srcOrd="0" destOrd="0" parTransId="{6647BA73-3ECB-47B1-A1ED-3BE392011E43}" sibTransId="{6BBF78BE-FB53-495D-A257-69EF2B0CCE30}"/>
    <dgm:cxn modelId="{B5AE4EC6-E93F-429E-8DAC-8EDBCD8C9273}" type="presParOf" srcId="{19150C1D-CA6B-4838-B8C1-765A1B1F3097}" destId="{44DB418F-0767-48AD-81A2-ABE12B9F395A}" srcOrd="0" destOrd="0" presId="urn:microsoft.com/office/officeart/2016/7/layout/BasicLinearProcessNumbered"/>
    <dgm:cxn modelId="{2D8E6740-7F02-4179-B419-04CC0ED0A1ED}" type="presParOf" srcId="{44DB418F-0767-48AD-81A2-ABE12B9F395A}" destId="{D79361E3-33C2-46A5-8009-C9FC769B3E0C}" srcOrd="0" destOrd="0" presId="urn:microsoft.com/office/officeart/2016/7/layout/BasicLinearProcessNumbered"/>
    <dgm:cxn modelId="{CAFB2E6A-654E-46F4-88EF-EEDDDDA71D83}" type="presParOf" srcId="{44DB418F-0767-48AD-81A2-ABE12B9F395A}" destId="{272E6008-DE26-47B8-BDBC-647E452CBC85}" srcOrd="1" destOrd="0" presId="urn:microsoft.com/office/officeart/2016/7/layout/BasicLinearProcessNumbered"/>
    <dgm:cxn modelId="{F7D31240-E595-4EA9-BEED-81805DFD866C}" type="presParOf" srcId="{44DB418F-0767-48AD-81A2-ABE12B9F395A}" destId="{5C3BD6A6-E390-453D-9D58-D069201059C7}" srcOrd="2" destOrd="0" presId="urn:microsoft.com/office/officeart/2016/7/layout/BasicLinearProcessNumbered"/>
    <dgm:cxn modelId="{1C99356D-E214-4A68-981E-0ACAA551A9EF}" type="presParOf" srcId="{44DB418F-0767-48AD-81A2-ABE12B9F395A}" destId="{0F3384AF-5210-4C2E-8E79-8D018ADBD649}" srcOrd="3" destOrd="0" presId="urn:microsoft.com/office/officeart/2016/7/layout/BasicLinearProcessNumbered"/>
    <dgm:cxn modelId="{36958E73-4C0A-4CD3-9F60-1D2A95E881C0}" type="presParOf" srcId="{19150C1D-CA6B-4838-B8C1-765A1B1F3097}" destId="{5CE99D7F-D836-4643-889B-88065AD278E4}" srcOrd="1" destOrd="0" presId="urn:microsoft.com/office/officeart/2016/7/layout/BasicLinearProcessNumbered"/>
    <dgm:cxn modelId="{2F96FE95-3E2F-493D-A7D3-566431114C15}" type="presParOf" srcId="{19150C1D-CA6B-4838-B8C1-765A1B1F3097}" destId="{DA24736F-F272-488E-B127-643192F55839}" srcOrd="2" destOrd="0" presId="urn:microsoft.com/office/officeart/2016/7/layout/BasicLinearProcessNumbered"/>
    <dgm:cxn modelId="{9D423227-A7F5-44BA-A9C8-90D4D7754CA8}" type="presParOf" srcId="{DA24736F-F272-488E-B127-643192F55839}" destId="{CAB5D387-C2BD-4690-BCA9-87204EB7F891}" srcOrd="0" destOrd="0" presId="urn:microsoft.com/office/officeart/2016/7/layout/BasicLinearProcessNumbered"/>
    <dgm:cxn modelId="{7B94C999-A235-43C3-A97F-B51F943E4A1F}" type="presParOf" srcId="{DA24736F-F272-488E-B127-643192F55839}" destId="{BC63A8FD-8D34-41D5-8F83-83ECA14CB631}" srcOrd="1" destOrd="0" presId="urn:microsoft.com/office/officeart/2016/7/layout/BasicLinearProcessNumbered"/>
    <dgm:cxn modelId="{B8B5CC82-E5C2-4D44-9949-D65575C7D4AE}" type="presParOf" srcId="{DA24736F-F272-488E-B127-643192F55839}" destId="{AAF8AC86-FD41-4BC6-AE97-02BF16A4BBF8}" srcOrd="2" destOrd="0" presId="urn:microsoft.com/office/officeart/2016/7/layout/BasicLinearProcessNumbered"/>
    <dgm:cxn modelId="{62F827D6-9533-41D8-A12C-BC401306323E}" type="presParOf" srcId="{DA24736F-F272-488E-B127-643192F55839}" destId="{9F3732FE-0885-4B86-BC4A-3A353A5292C3}" srcOrd="3" destOrd="0" presId="urn:microsoft.com/office/officeart/2016/7/layout/BasicLinearProcessNumbered"/>
    <dgm:cxn modelId="{88C794BE-3DB2-4031-95ED-F4A8FAEE82F9}" type="presParOf" srcId="{19150C1D-CA6B-4838-B8C1-765A1B1F3097}" destId="{4C93B18C-1CB7-4072-B913-B28C49DDC096}" srcOrd="3" destOrd="0" presId="urn:microsoft.com/office/officeart/2016/7/layout/BasicLinearProcessNumbered"/>
    <dgm:cxn modelId="{1443F774-DDC5-44E6-B1E3-ECD78D1CFEF2}" type="presParOf" srcId="{19150C1D-CA6B-4838-B8C1-765A1B1F3097}" destId="{CD32FFC5-DF39-4525-B6DD-5E713A5C12F6}" srcOrd="4" destOrd="0" presId="urn:microsoft.com/office/officeart/2016/7/layout/BasicLinearProcessNumbered"/>
    <dgm:cxn modelId="{B212B575-A689-4E02-9F31-3070FD87CD44}" type="presParOf" srcId="{CD32FFC5-DF39-4525-B6DD-5E713A5C12F6}" destId="{D1D7DB57-EE14-48CE-BD5F-5318632DF408}" srcOrd="0" destOrd="0" presId="urn:microsoft.com/office/officeart/2016/7/layout/BasicLinearProcessNumbered"/>
    <dgm:cxn modelId="{62A669C9-C861-459C-8C96-A8BDE2080DA0}" type="presParOf" srcId="{CD32FFC5-DF39-4525-B6DD-5E713A5C12F6}" destId="{F4159454-13E3-49EA-8AD3-A5442B8045D5}" srcOrd="1" destOrd="0" presId="urn:microsoft.com/office/officeart/2016/7/layout/BasicLinearProcessNumbered"/>
    <dgm:cxn modelId="{60F69994-8E63-4FD3-8145-F7EAF42ED502}" type="presParOf" srcId="{CD32FFC5-DF39-4525-B6DD-5E713A5C12F6}" destId="{452691C6-6838-4E36-9112-57185C34CBE6}" srcOrd="2" destOrd="0" presId="urn:microsoft.com/office/officeart/2016/7/layout/BasicLinearProcessNumbered"/>
    <dgm:cxn modelId="{A5BF127C-473F-423E-915F-5DBD30883860}" type="presParOf" srcId="{CD32FFC5-DF39-4525-B6DD-5E713A5C12F6}" destId="{B44126EF-3C7D-46C6-B06C-AC191E24348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6D5E20-4214-4668-87F6-E71FEA38BC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11684AD-E71A-4F7E-B325-B4CE7546B54C}">
      <dgm:prSet/>
      <dgm:spPr/>
      <dgm:t>
        <a:bodyPr/>
        <a:lstStyle/>
        <a:p>
          <a:r>
            <a:rPr lang="en-US"/>
            <a:t>Why IPV6?</a:t>
          </a:r>
        </a:p>
      </dgm:t>
    </dgm:pt>
    <dgm:pt modelId="{EB07C90A-34CF-479C-B324-79ED28FAC906}" type="parTrans" cxnId="{6FCF3368-5F7C-4C03-B226-9E17489D1D56}">
      <dgm:prSet/>
      <dgm:spPr/>
      <dgm:t>
        <a:bodyPr/>
        <a:lstStyle/>
        <a:p>
          <a:endParaRPr lang="en-US"/>
        </a:p>
      </dgm:t>
    </dgm:pt>
    <dgm:pt modelId="{DC012342-0222-438F-B5FA-164D961E853E}" type="sibTrans" cxnId="{6FCF3368-5F7C-4C03-B226-9E17489D1D56}">
      <dgm:prSet/>
      <dgm:spPr/>
      <dgm:t>
        <a:bodyPr/>
        <a:lstStyle/>
        <a:p>
          <a:endParaRPr lang="en-US"/>
        </a:p>
      </dgm:t>
    </dgm:pt>
    <dgm:pt modelId="{179901DB-B133-4CB6-AD4D-96FADB764B23}">
      <dgm:prSet/>
      <dgm:spPr/>
      <dgm:t>
        <a:bodyPr/>
        <a:lstStyle/>
        <a:p>
          <a:r>
            <a:rPr lang="en-US"/>
            <a:t>Features of IPV6</a:t>
          </a:r>
        </a:p>
      </dgm:t>
    </dgm:pt>
    <dgm:pt modelId="{BE2B91C6-A752-4652-9E74-FDC709B41BB2}" type="parTrans" cxnId="{30A38569-4867-4461-B2A4-A2C82AE66CC3}">
      <dgm:prSet/>
      <dgm:spPr/>
      <dgm:t>
        <a:bodyPr/>
        <a:lstStyle/>
        <a:p>
          <a:endParaRPr lang="en-US"/>
        </a:p>
      </dgm:t>
    </dgm:pt>
    <dgm:pt modelId="{48C01CD7-7B03-4FDA-AB26-E3172A3B6B56}" type="sibTrans" cxnId="{30A38569-4867-4461-B2A4-A2C82AE66CC3}">
      <dgm:prSet/>
      <dgm:spPr/>
      <dgm:t>
        <a:bodyPr/>
        <a:lstStyle/>
        <a:p>
          <a:endParaRPr lang="en-US"/>
        </a:p>
      </dgm:t>
    </dgm:pt>
    <dgm:pt modelId="{637E4DA8-45D2-4276-9314-02A3A2805EDB}">
      <dgm:prSet/>
      <dgm:spPr/>
      <dgm:t>
        <a:bodyPr/>
        <a:lstStyle/>
        <a:p>
          <a:r>
            <a:rPr lang="en-US"/>
            <a:t>Types of IPV6</a:t>
          </a:r>
        </a:p>
      </dgm:t>
    </dgm:pt>
    <dgm:pt modelId="{3A30B787-1C9E-402C-81A9-A8491B0BBB2E}" type="parTrans" cxnId="{6F8A9815-515B-4A38-8E50-6FAF9C868687}">
      <dgm:prSet/>
      <dgm:spPr/>
      <dgm:t>
        <a:bodyPr/>
        <a:lstStyle/>
        <a:p>
          <a:endParaRPr lang="en-US"/>
        </a:p>
      </dgm:t>
    </dgm:pt>
    <dgm:pt modelId="{841D0415-343A-45EA-99D1-A2A71A1824FB}" type="sibTrans" cxnId="{6F8A9815-515B-4A38-8E50-6FAF9C868687}">
      <dgm:prSet/>
      <dgm:spPr/>
      <dgm:t>
        <a:bodyPr/>
        <a:lstStyle/>
        <a:p>
          <a:endParaRPr lang="en-US"/>
        </a:p>
      </dgm:t>
    </dgm:pt>
    <dgm:pt modelId="{623F5C8E-B652-4B83-98E0-91AC10FA3EB6}" type="pres">
      <dgm:prSet presAssocID="{5E6D5E20-4214-4668-87F6-E71FEA38BC61}" presName="root" presStyleCnt="0">
        <dgm:presLayoutVars>
          <dgm:dir/>
          <dgm:resizeHandles val="exact"/>
        </dgm:presLayoutVars>
      </dgm:prSet>
      <dgm:spPr/>
    </dgm:pt>
    <dgm:pt modelId="{EB58A39B-36CD-4A94-8122-724ADBCAFF4D}" type="pres">
      <dgm:prSet presAssocID="{A11684AD-E71A-4F7E-B325-B4CE7546B54C}" presName="compNode" presStyleCnt="0"/>
      <dgm:spPr/>
    </dgm:pt>
    <dgm:pt modelId="{757A5A3C-8F01-47D1-8999-8784881627E7}" type="pres">
      <dgm:prSet presAssocID="{A11684AD-E71A-4F7E-B325-B4CE7546B54C}" presName="bgRect" presStyleLbl="bgShp" presStyleIdx="0" presStyleCnt="3"/>
      <dgm:spPr/>
    </dgm:pt>
    <dgm:pt modelId="{4567C890-BB80-48E8-81F0-F31652352697}" type="pres">
      <dgm:prSet presAssocID="{A11684AD-E71A-4F7E-B325-B4CE7546B5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95AB91E9-D1D9-4896-993C-D1213D19FE28}" type="pres">
      <dgm:prSet presAssocID="{A11684AD-E71A-4F7E-B325-B4CE7546B54C}" presName="spaceRect" presStyleCnt="0"/>
      <dgm:spPr/>
    </dgm:pt>
    <dgm:pt modelId="{EBF5FF0B-2265-402B-A70F-23EBFC2C49FA}" type="pres">
      <dgm:prSet presAssocID="{A11684AD-E71A-4F7E-B325-B4CE7546B54C}" presName="parTx" presStyleLbl="revTx" presStyleIdx="0" presStyleCnt="3">
        <dgm:presLayoutVars>
          <dgm:chMax val="0"/>
          <dgm:chPref val="0"/>
        </dgm:presLayoutVars>
      </dgm:prSet>
      <dgm:spPr/>
    </dgm:pt>
    <dgm:pt modelId="{B94ED38C-3025-4649-9BF8-415B1D004A99}" type="pres">
      <dgm:prSet presAssocID="{DC012342-0222-438F-B5FA-164D961E853E}" presName="sibTrans" presStyleCnt="0"/>
      <dgm:spPr/>
    </dgm:pt>
    <dgm:pt modelId="{8E5A4D62-0DA3-4833-9928-45A55E48750F}" type="pres">
      <dgm:prSet presAssocID="{179901DB-B133-4CB6-AD4D-96FADB764B23}" presName="compNode" presStyleCnt="0"/>
      <dgm:spPr/>
    </dgm:pt>
    <dgm:pt modelId="{2BEE6C71-05B2-424E-A8E6-93EA117A49D1}" type="pres">
      <dgm:prSet presAssocID="{179901DB-B133-4CB6-AD4D-96FADB764B23}" presName="bgRect" presStyleLbl="bgShp" presStyleIdx="1" presStyleCnt="3"/>
      <dgm:spPr/>
    </dgm:pt>
    <dgm:pt modelId="{46F9193B-EBE8-4EFE-B73D-143909A43CC6}" type="pres">
      <dgm:prSet presAssocID="{179901DB-B133-4CB6-AD4D-96FADB764B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47ED8BB-ECA3-484E-9336-8228477287F1}" type="pres">
      <dgm:prSet presAssocID="{179901DB-B133-4CB6-AD4D-96FADB764B23}" presName="spaceRect" presStyleCnt="0"/>
      <dgm:spPr/>
    </dgm:pt>
    <dgm:pt modelId="{33D550CB-1D90-498A-9C84-4B76CFCB6F40}" type="pres">
      <dgm:prSet presAssocID="{179901DB-B133-4CB6-AD4D-96FADB764B23}" presName="parTx" presStyleLbl="revTx" presStyleIdx="1" presStyleCnt="3">
        <dgm:presLayoutVars>
          <dgm:chMax val="0"/>
          <dgm:chPref val="0"/>
        </dgm:presLayoutVars>
      </dgm:prSet>
      <dgm:spPr/>
    </dgm:pt>
    <dgm:pt modelId="{23BA2C33-A272-4824-BA04-F294762345A1}" type="pres">
      <dgm:prSet presAssocID="{48C01CD7-7B03-4FDA-AB26-E3172A3B6B56}" presName="sibTrans" presStyleCnt="0"/>
      <dgm:spPr/>
    </dgm:pt>
    <dgm:pt modelId="{40040BF6-4198-49DE-A116-055ED72BDED1}" type="pres">
      <dgm:prSet presAssocID="{637E4DA8-45D2-4276-9314-02A3A2805EDB}" presName="compNode" presStyleCnt="0"/>
      <dgm:spPr/>
    </dgm:pt>
    <dgm:pt modelId="{073BBD7A-8894-477B-9E1F-2F69684A626C}" type="pres">
      <dgm:prSet presAssocID="{637E4DA8-45D2-4276-9314-02A3A2805EDB}" presName="bgRect" presStyleLbl="bgShp" presStyleIdx="2" presStyleCnt="3"/>
      <dgm:spPr/>
    </dgm:pt>
    <dgm:pt modelId="{79D0BC3D-88D9-4D63-B8A5-A93619025D0A}" type="pres">
      <dgm:prSet presAssocID="{637E4DA8-45D2-4276-9314-02A3A2805E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5F2EF243-19AD-4CED-9B36-84DD872F6138}" type="pres">
      <dgm:prSet presAssocID="{637E4DA8-45D2-4276-9314-02A3A2805EDB}" presName="spaceRect" presStyleCnt="0"/>
      <dgm:spPr/>
    </dgm:pt>
    <dgm:pt modelId="{AC69FAB4-7549-4EA6-99BE-6B1D5172D66B}" type="pres">
      <dgm:prSet presAssocID="{637E4DA8-45D2-4276-9314-02A3A2805EDB}" presName="parTx" presStyleLbl="revTx" presStyleIdx="2" presStyleCnt="3">
        <dgm:presLayoutVars>
          <dgm:chMax val="0"/>
          <dgm:chPref val="0"/>
        </dgm:presLayoutVars>
      </dgm:prSet>
      <dgm:spPr/>
    </dgm:pt>
  </dgm:ptLst>
  <dgm:cxnLst>
    <dgm:cxn modelId="{6F8A9815-515B-4A38-8E50-6FAF9C868687}" srcId="{5E6D5E20-4214-4668-87F6-E71FEA38BC61}" destId="{637E4DA8-45D2-4276-9314-02A3A2805EDB}" srcOrd="2" destOrd="0" parTransId="{3A30B787-1C9E-402C-81A9-A8491B0BBB2E}" sibTransId="{841D0415-343A-45EA-99D1-A2A71A1824FB}"/>
    <dgm:cxn modelId="{4907821D-6185-4692-90CC-26DA4880679A}" type="presOf" srcId="{637E4DA8-45D2-4276-9314-02A3A2805EDB}" destId="{AC69FAB4-7549-4EA6-99BE-6B1D5172D66B}" srcOrd="0" destOrd="0" presId="urn:microsoft.com/office/officeart/2018/2/layout/IconVerticalSolidList"/>
    <dgm:cxn modelId="{6FCF3368-5F7C-4C03-B226-9E17489D1D56}" srcId="{5E6D5E20-4214-4668-87F6-E71FEA38BC61}" destId="{A11684AD-E71A-4F7E-B325-B4CE7546B54C}" srcOrd="0" destOrd="0" parTransId="{EB07C90A-34CF-479C-B324-79ED28FAC906}" sibTransId="{DC012342-0222-438F-B5FA-164D961E853E}"/>
    <dgm:cxn modelId="{30A38569-4867-4461-B2A4-A2C82AE66CC3}" srcId="{5E6D5E20-4214-4668-87F6-E71FEA38BC61}" destId="{179901DB-B133-4CB6-AD4D-96FADB764B23}" srcOrd="1" destOrd="0" parTransId="{BE2B91C6-A752-4652-9E74-FDC709B41BB2}" sibTransId="{48C01CD7-7B03-4FDA-AB26-E3172A3B6B56}"/>
    <dgm:cxn modelId="{2EA27DA1-7CEE-4394-8DBF-473B43DC694E}" type="presOf" srcId="{A11684AD-E71A-4F7E-B325-B4CE7546B54C}" destId="{EBF5FF0B-2265-402B-A70F-23EBFC2C49FA}" srcOrd="0" destOrd="0" presId="urn:microsoft.com/office/officeart/2018/2/layout/IconVerticalSolidList"/>
    <dgm:cxn modelId="{56EAD6C7-0906-4400-9AEF-E3EC7CD30B75}" type="presOf" srcId="{179901DB-B133-4CB6-AD4D-96FADB764B23}" destId="{33D550CB-1D90-498A-9C84-4B76CFCB6F40}" srcOrd="0" destOrd="0" presId="urn:microsoft.com/office/officeart/2018/2/layout/IconVerticalSolidList"/>
    <dgm:cxn modelId="{053B13D1-5AE4-4DA4-86A3-5DA1A32D60AA}" type="presOf" srcId="{5E6D5E20-4214-4668-87F6-E71FEA38BC61}" destId="{623F5C8E-B652-4B83-98E0-91AC10FA3EB6}" srcOrd="0" destOrd="0" presId="urn:microsoft.com/office/officeart/2018/2/layout/IconVerticalSolidList"/>
    <dgm:cxn modelId="{8449400D-9810-479F-9369-7C3C0CF7C033}" type="presParOf" srcId="{623F5C8E-B652-4B83-98E0-91AC10FA3EB6}" destId="{EB58A39B-36CD-4A94-8122-724ADBCAFF4D}" srcOrd="0" destOrd="0" presId="urn:microsoft.com/office/officeart/2018/2/layout/IconVerticalSolidList"/>
    <dgm:cxn modelId="{6E2B78DE-B4C0-4C0D-A666-8D7A3F5C2038}" type="presParOf" srcId="{EB58A39B-36CD-4A94-8122-724ADBCAFF4D}" destId="{757A5A3C-8F01-47D1-8999-8784881627E7}" srcOrd="0" destOrd="0" presId="urn:microsoft.com/office/officeart/2018/2/layout/IconVerticalSolidList"/>
    <dgm:cxn modelId="{24EF6A7C-AB99-4ED2-B7F0-E254F05ADFF4}" type="presParOf" srcId="{EB58A39B-36CD-4A94-8122-724ADBCAFF4D}" destId="{4567C890-BB80-48E8-81F0-F31652352697}" srcOrd="1" destOrd="0" presId="urn:microsoft.com/office/officeart/2018/2/layout/IconVerticalSolidList"/>
    <dgm:cxn modelId="{5DC340BC-CEE8-4280-BA81-8717AA85F519}" type="presParOf" srcId="{EB58A39B-36CD-4A94-8122-724ADBCAFF4D}" destId="{95AB91E9-D1D9-4896-993C-D1213D19FE28}" srcOrd="2" destOrd="0" presId="urn:microsoft.com/office/officeart/2018/2/layout/IconVerticalSolidList"/>
    <dgm:cxn modelId="{48330ECB-D4C0-41A3-9ED7-67AAF1DC75B4}" type="presParOf" srcId="{EB58A39B-36CD-4A94-8122-724ADBCAFF4D}" destId="{EBF5FF0B-2265-402B-A70F-23EBFC2C49FA}" srcOrd="3" destOrd="0" presId="urn:microsoft.com/office/officeart/2018/2/layout/IconVerticalSolidList"/>
    <dgm:cxn modelId="{E3BFE315-2CCD-47E8-902E-BC23C837CA36}" type="presParOf" srcId="{623F5C8E-B652-4B83-98E0-91AC10FA3EB6}" destId="{B94ED38C-3025-4649-9BF8-415B1D004A99}" srcOrd="1" destOrd="0" presId="urn:microsoft.com/office/officeart/2018/2/layout/IconVerticalSolidList"/>
    <dgm:cxn modelId="{A966C132-89BF-4F95-9EFC-ACC4D4706272}" type="presParOf" srcId="{623F5C8E-B652-4B83-98E0-91AC10FA3EB6}" destId="{8E5A4D62-0DA3-4833-9928-45A55E48750F}" srcOrd="2" destOrd="0" presId="urn:microsoft.com/office/officeart/2018/2/layout/IconVerticalSolidList"/>
    <dgm:cxn modelId="{EDA3AFAC-D919-4D9D-A145-13530FFE1E6B}" type="presParOf" srcId="{8E5A4D62-0DA3-4833-9928-45A55E48750F}" destId="{2BEE6C71-05B2-424E-A8E6-93EA117A49D1}" srcOrd="0" destOrd="0" presId="urn:microsoft.com/office/officeart/2018/2/layout/IconVerticalSolidList"/>
    <dgm:cxn modelId="{010389EB-C048-46F0-BD9A-FE012C694ACF}" type="presParOf" srcId="{8E5A4D62-0DA3-4833-9928-45A55E48750F}" destId="{46F9193B-EBE8-4EFE-B73D-143909A43CC6}" srcOrd="1" destOrd="0" presId="urn:microsoft.com/office/officeart/2018/2/layout/IconVerticalSolidList"/>
    <dgm:cxn modelId="{44DF001A-AD1D-4364-82B4-5E64BE880766}" type="presParOf" srcId="{8E5A4D62-0DA3-4833-9928-45A55E48750F}" destId="{D47ED8BB-ECA3-484E-9336-8228477287F1}" srcOrd="2" destOrd="0" presId="urn:microsoft.com/office/officeart/2018/2/layout/IconVerticalSolidList"/>
    <dgm:cxn modelId="{FE553ED9-E6D8-4854-AA97-005C47A1D15F}" type="presParOf" srcId="{8E5A4D62-0DA3-4833-9928-45A55E48750F}" destId="{33D550CB-1D90-498A-9C84-4B76CFCB6F40}" srcOrd="3" destOrd="0" presId="urn:microsoft.com/office/officeart/2018/2/layout/IconVerticalSolidList"/>
    <dgm:cxn modelId="{6D11BEE7-9CBF-489E-BF8E-24E1D36E3CD4}" type="presParOf" srcId="{623F5C8E-B652-4B83-98E0-91AC10FA3EB6}" destId="{23BA2C33-A272-4824-BA04-F294762345A1}" srcOrd="3" destOrd="0" presId="urn:microsoft.com/office/officeart/2018/2/layout/IconVerticalSolidList"/>
    <dgm:cxn modelId="{27B917B6-951C-43D6-8F81-E633A0765E7F}" type="presParOf" srcId="{623F5C8E-B652-4B83-98E0-91AC10FA3EB6}" destId="{40040BF6-4198-49DE-A116-055ED72BDED1}" srcOrd="4" destOrd="0" presId="urn:microsoft.com/office/officeart/2018/2/layout/IconVerticalSolidList"/>
    <dgm:cxn modelId="{75FA8962-EBF7-4C5A-8FE3-6354B09010AF}" type="presParOf" srcId="{40040BF6-4198-49DE-A116-055ED72BDED1}" destId="{073BBD7A-8894-477B-9E1F-2F69684A626C}" srcOrd="0" destOrd="0" presId="urn:microsoft.com/office/officeart/2018/2/layout/IconVerticalSolidList"/>
    <dgm:cxn modelId="{2E1F2CEC-1D67-4A0C-BC3B-FDAD9253D6E9}" type="presParOf" srcId="{40040BF6-4198-49DE-A116-055ED72BDED1}" destId="{79D0BC3D-88D9-4D63-B8A5-A93619025D0A}" srcOrd="1" destOrd="0" presId="urn:microsoft.com/office/officeart/2018/2/layout/IconVerticalSolidList"/>
    <dgm:cxn modelId="{6C90E89F-99EB-4A03-9599-D37D7165BEF6}" type="presParOf" srcId="{40040BF6-4198-49DE-A116-055ED72BDED1}" destId="{5F2EF243-19AD-4CED-9B36-84DD872F6138}" srcOrd="2" destOrd="0" presId="urn:microsoft.com/office/officeart/2018/2/layout/IconVerticalSolidList"/>
    <dgm:cxn modelId="{94E58630-9BE4-4BE1-9EFF-353DDAF779DD}" type="presParOf" srcId="{40040BF6-4198-49DE-A116-055ED72BDED1}" destId="{AC69FAB4-7549-4EA6-99BE-6B1D5172D6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75E766-B961-46B8-B7FE-2A94E247DE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8C8DF64-24E9-4A01-93D3-2BED78880367}">
      <dgm:prSet/>
      <dgm:spPr/>
      <dgm:t>
        <a:bodyPr/>
        <a:lstStyle/>
        <a:p>
          <a:pPr>
            <a:lnSpc>
              <a:spcPct val="100000"/>
            </a:lnSpc>
          </a:pPr>
          <a:r>
            <a:rPr lang="en-US"/>
            <a:t>Team gained valuable networking and project management experience</a:t>
          </a:r>
        </a:p>
      </dgm:t>
    </dgm:pt>
    <dgm:pt modelId="{340738AB-D207-4225-A7FF-5371FD2A94E9}" type="parTrans" cxnId="{F8867BAC-DD6A-4AC3-AC1F-739D7EFF0669}">
      <dgm:prSet/>
      <dgm:spPr/>
      <dgm:t>
        <a:bodyPr/>
        <a:lstStyle/>
        <a:p>
          <a:endParaRPr lang="en-US"/>
        </a:p>
      </dgm:t>
    </dgm:pt>
    <dgm:pt modelId="{137D47E2-C89B-483B-B54C-405D0F89CA3F}" type="sibTrans" cxnId="{F8867BAC-DD6A-4AC3-AC1F-739D7EFF0669}">
      <dgm:prSet/>
      <dgm:spPr/>
      <dgm:t>
        <a:bodyPr/>
        <a:lstStyle/>
        <a:p>
          <a:pPr>
            <a:lnSpc>
              <a:spcPct val="100000"/>
            </a:lnSpc>
          </a:pPr>
          <a:endParaRPr lang="en-US"/>
        </a:p>
      </dgm:t>
    </dgm:pt>
    <dgm:pt modelId="{830E24FF-B9EC-4D6E-81FB-5BF03EAB5DF0}">
      <dgm:prSet/>
      <dgm:spPr/>
      <dgm:t>
        <a:bodyPr/>
        <a:lstStyle/>
        <a:p>
          <a:pPr>
            <a:lnSpc>
              <a:spcPct val="100000"/>
            </a:lnSpc>
          </a:pPr>
          <a:r>
            <a:rPr lang="en-US" dirty="0"/>
            <a:t>Packet Tracer would be an excellent tool for classroom use at KSU</a:t>
          </a:r>
        </a:p>
      </dgm:t>
    </dgm:pt>
    <dgm:pt modelId="{B1F9D878-F28D-443E-96EF-CA4E2979E9B1}" type="parTrans" cxnId="{887CB8DC-9632-4B34-8B40-C55185F0DEE2}">
      <dgm:prSet/>
      <dgm:spPr/>
      <dgm:t>
        <a:bodyPr/>
        <a:lstStyle/>
        <a:p>
          <a:endParaRPr lang="en-US"/>
        </a:p>
      </dgm:t>
    </dgm:pt>
    <dgm:pt modelId="{4B06AEF7-4B7C-4D40-80C4-AD9D96A593FB}" type="sibTrans" cxnId="{887CB8DC-9632-4B34-8B40-C55185F0DEE2}">
      <dgm:prSet/>
      <dgm:spPr/>
      <dgm:t>
        <a:bodyPr/>
        <a:lstStyle/>
        <a:p>
          <a:endParaRPr lang="en-US"/>
        </a:p>
      </dgm:t>
    </dgm:pt>
    <dgm:pt modelId="{6E449A16-0458-4ACE-BEFA-E6C226D20DEB}" type="pres">
      <dgm:prSet presAssocID="{C875E766-B961-46B8-B7FE-2A94E247DED9}" presName="root" presStyleCnt="0">
        <dgm:presLayoutVars>
          <dgm:dir/>
          <dgm:resizeHandles val="exact"/>
        </dgm:presLayoutVars>
      </dgm:prSet>
      <dgm:spPr/>
    </dgm:pt>
    <dgm:pt modelId="{C99CBE2B-30B1-4D1F-8F95-CA6A4907256C}" type="pres">
      <dgm:prSet presAssocID="{C875E766-B961-46B8-B7FE-2A94E247DED9}" presName="container" presStyleCnt="0">
        <dgm:presLayoutVars>
          <dgm:dir/>
          <dgm:resizeHandles val="exact"/>
        </dgm:presLayoutVars>
      </dgm:prSet>
      <dgm:spPr/>
    </dgm:pt>
    <dgm:pt modelId="{6BEFB6D3-55FF-4C77-A545-D280DBF9D38F}" type="pres">
      <dgm:prSet presAssocID="{08C8DF64-24E9-4A01-93D3-2BED78880367}" presName="compNode" presStyleCnt="0"/>
      <dgm:spPr/>
    </dgm:pt>
    <dgm:pt modelId="{20B47685-5E32-43B4-864B-27A31C4C236D}" type="pres">
      <dgm:prSet presAssocID="{08C8DF64-24E9-4A01-93D3-2BED78880367}" presName="iconBgRect" presStyleLbl="bgShp" presStyleIdx="0" presStyleCnt="2"/>
      <dgm:spPr/>
    </dgm:pt>
    <dgm:pt modelId="{2DF86D0F-E029-4697-8EDB-AA31178FD362}" type="pres">
      <dgm:prSet presAssocID="{08C8DF64-24E9-4A01-93D3-2BED7888036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2301A883-B798-4091-B8C7-4679536FA8C1}" type="pres">
      <dgm:prSet presAssocID="{08C8DF64-24E9-4A01-93D3-2BED78880367}" presName="spaceRect" presStyleCnt="0"/>
      <dgm:spPr/>
    </dgm:pt>
    <dgm:pt modelId="{B262DE4C-663C-4152-A519-D686CD1CFD34}" type="pres">
      <dgm:prSet presAssocID="{08C8DF64-24E9-4A01-93D3-2BED78880367}" presName="textRect" presStyleLbl="revTx" presStyleIdx="0" presStyleCnt="2">
        <dgm:presLayoutVars>
          <dgm:chMax val="1"/>
          <dgm:chPref val="1"/>
        </dgm:presLayoutVars>
      </dgm:prSet>
      <dgm:spPr/>
    </dgm:pt>
    <dgm:pt modelId="{C7BE967B-DF64-4897-A358-D4D5E937E92B}" type="pres">
      <dgm:prSet presAssocID="{137D47E2-C89B-483B-B54C-405D0F89CA3F}" presName="sibTrans" presStyleLbl="sibTrans2D1" presStyleIdx="0" presStyleCnt="0"/>
      <dgm:spPr/>
    </dgm:pt>
    <dgm:pt modelId="{51F3707D-3DAC-4818-B6B7-76035A6532B9}" type="pres">
      <dgm:prSet presAssocID="{830E24FF-B9EC-4D6E-81FB-5BF03EAB5DF0}" presName="compNode" presStyleCnt="0"/>
      <dgm:spPr/>
    </dgm:pt>
    <dgm:pt modelId="{C0E502CD-C685-4C74-9399-73F56A2B94A1}" type="pres">
      <dgm:prSet presAssocID="{830E24FF-B9EC-4D6E-81FB-5BF03EAB5DF0}" presName="iconBgRect" presStyleLbl="bgShp" presStyleIdx="1" presStyleCnt="2"/>
      <dgm:spPr/>
    </dgm:pt>
    <dgm:pt modelId="{DF6B732F-2D32-42C4-A97E-E285EAE986DF}" type="pres">
      <dgm:prSet presAssocID="{830E24FF-B9EC-4D6E-81FB-5BF03EAB5D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4C09171F-8DD0-428B-94A1-A54DD3763F92}" type="pres">
      <dgm:prSet presAssocID="{830E24FF-B9EC-4D6E-81FB-5BF03EAB5DF0}" presName="spaceRect" presStyleCnt="0"/>
      <dgm:spPr/>
    </dgm:pt>
    <dgm:pt modelId="{911DCB01-66A9-470F-8AD3-08FAD1DADAA8}" type="pres">
      <dgm:prSet presAssocID="{830E24FF-B9EC-4D6E-81FB-5BF03EAB5DF0}" presName="textRect" presStyleLbl="revTx" presStyleIdx="1" presStyleCnt="2">
        <dgm:presLayoutVars>
          <dgm:chMax val="1"/>
          <dgm:chPref val="1"/>
        </dgm:presLayoutVars>
      </dgm:prSet>
      <dgm:spPr/>
    </dgm:pt>
  </dgm:ptLst>
  <dgm:cxnLst>
    <dgm:cxn modelId="{C4D05315-3DC3-4246-90C6-36A44614B965}" type="presOf" srcId="{830E24FF-B9EC-4D6E-81FB-5BF03EAB5DF0}" destId="{911DCB01-66A9-470F-8AD3-08FAD1DADAA8}" srcOrd="0" destOrd="0" presId="urn:microsoft.com/office/officeart/2018/2/layout/IconCircleList"/>
    <dgm:cxn modelId="{7F8DA63C-CDAC-423C-A50C-CC837CCF1E4E}" type="presOf" srcId="{137D47E2-C89B-483B-B54C-405D0F89CA3F}" destId="{C7BE967B-DF64-4897-A358-D4D5E937E92B}" srcOrd="0" destOrd="0" presId="urn:microsoft.com/office/officeart/2018/2/layout/IconCircleList"/>
    <dgm:cxn modelId="{9BB94E72-AF69-47CC-B7AD-79A2C1430ABD}" type="presOf" srcId="{C875E766-B961-46B8-B7FE-2A94E247DED9}" destId="{6E449A16-0458-4ACE-BEFA-E6C226D20DEB}" srcOrd="0" destOrd="0" presId="urn:microsoft.com/office/officeart/2018/2/layout/IconCircleList"/>
    <dgm:cxn modelId="{BFA20D8F-1951-46E0-85DE-E56DCC948248}" type="presOf" srcId="{08C8DF64-24E9-4A01-93D3-2BED78880367}" destId="{B262DE4C-663C-4152-A519-D686CD1CFD34}" srcOrd="0" destOrd="0" presId="urn:microsoft.com/office/officeart/2018/2/layout/IconCircleList"/>
    <dgm:cxn modelId="{F8867BAC-DD6A-4AC3-AC1F-739D7EFF0669}" srcId="{C875E766-B961-46B8-B7FE-2A94E247DED9}" destId="{08C8DF64-24E9-4A01-93D3-2BED78880367}" srcOrd="0" destOrd="0" parTransId="{340738AB-D207-4225-A7FF-5371FD2A94E9}" sibTransId="{137D47E2-C89B-483B-B54C-405D0F89CA3F}"/>
    <dgm:cxn modelId="{887CB8DC-9632-4B34-8B40-C55185F0DEE2}" srcId="{C875E766-B961-46B8-B7FE-2A94E247DED9}" destId="{830E24FF-B9EC-4D6E-81FB-5BF03EAB5DF0}" srcOrd="1" destOrd="0" parTransId="{B1F9D878-F28D-443E-96EF-CA4E2979E9B1}" sibTransId="{4B06AEF7-4B7C-4D40-80C4-AD9D96A593FB}"/>
    <dgm:cxn modelId="{F84C36DF-FEE5-4B30-87E3-4BE04E097250}" type="presParOf" srcId="{6E449A16-0458-4ACE-BEFA-E6C226D20DEB}" destId="{C99CBE2B-30B1-4D1F-8F95-CA6A4907256C}" srcOrd="0" destOrd="0" presId="urn:microsoft.com/office/officeart/2018/2/layout/IconCircleList"/>
    <dgm:cxn modelId="{2367A330-CCFA-47C9-AA71-52B2EC0AC777}" type="presParOf" srcId="{C99CBE2B-30B1-4D1F-8F95-CA6A4907256C}" destId="{6BEFB6D3-55FF-4C77-A545-D280DBF9D38F}" srcOrd="0" destOrd="0" presId="urn:microsoft.com/office/officeart/2018/2/layout/IconCircleList"/>
    <dgm:cxn modelId="{D58DE9D6-B0BE-42CA-98F1-7AADB542E462}" type="presParOf" srcId="{6BEFB6D3-55FF-4C77-A545-D280DBF9D38F}" destId="{20B47685-5E32-43B4-864B-27A31C4C236D}" srcOrd="0" destOrd="0" presId="urn:microsoft.com/office/officeart/2018/2/layout/IconCircleList"/>
    <dgm:cxn modelId="{E372F8C0-A4B4-44FC-8329-F78F2BB634CA}" type="presParOf" srcId="{6BEFB6D3-55FF-4C77-A545-D280DBF9D38F}" destId="{2DF86D0F-E029-4697-8EDB-AA31178FD362}" srcOrd="1" destOrd="0" presId="urn:microsoft.com/office/officeart/2018/2/layout/IconCircleList"/>
    <dgm:cxn modelId="{3E6D39FE-0245-4D83-BC08-E08B42392776}" type="presParOf" srcId="{6BEFB6D3-55FF-4C77-A545-D280DBF9D38F}" destId="{2301A883-B798-4091-B8C7-4679536FA8C1}" srcOrd="2" destOrd="0" presId="urn:microsoft.com/office/officeart/2018/2/layout/IconCircleList"/>
    <dgm:cxn modelId="{D6E0AC30-DA3E-4D05-84B8-9A6A204D2FD3}" type="presParOf" srcId="{6BEFB6D3-55FF-4C77-A545-D280DBF9D38F}" destId="{B262DE4C-663C-4152-A519-D686CD1CFD34}" srcOrd="3" destOrd="0" presId="urn:microsoft.com/office/officeart/2018/2/layout/IconCircleList"/>
    <dgm:cxn modelId="{F3E4401A-6BC9-4ADD-AC4C-547376F064E4}" type="presParOf" srcId="{C99CBE2B-30B1-4D1F-8F95-CA6A4907256C}" destId="{C7BE967B-DF64-4897-A358-D4D5E937E92B}" srcOrd="1" destOrd="0" presId="urn:microsoft.com/office/officeart/2018/2/layout/IconCircleList"/>
    <dgm:cxn modelId="{5EE054A3-F774-4251-A85C-78A964F72E9D}" type="presParOf" srcId="{C99CBE2B-30B1-4D1F-8F95-CA6A4907256C}" destId="{51F3707D-3DAC-4818-B6B7-76035A6532B9}" srcOrd="2" destOrd="0" presId="urn:microsoft.com/office/officeart/2018/2/layout/IconCircleList"/>
    <dgm:cxn modelId="{CE452EB8-6605-4276-A355-F0B11EA90A58}" type="presParOf" srcId="{51F3707D-3DAC-4818-B6B7-76035A6532B9}" destId="{C0E502CD-C685-4C74-9399-73F56A2B94A1}" srcOrd="0" destOrd="0" presId="urn:microsoft.com/office/officeart/2018/2/layout/IconCircleList"/>
    <dgm:cxn modelId="{B8CF7AED-F41A-4108-AF2E-04397F5F2A5F}" type="presParOf" srcId="{51F3707D-3DAC-4818-B6B7-76035A6532B9}" destId="{DF6B732F-2D32-42C4-A97E-E285EAE986DF}" srcOrd="1" destOrd="0" presId="urn:microsoft.com/office/officeart/2018/2/layout/IconCircleList"/>
    <dgm:cxn modelId="{BCA96506-3DF2-4F34-92AD-354406A3FCB7}" type="presParOf" srcId="{51F3707D-3DAC-4818-B6B7-76035A6532B9}" destId="{4C09171F-8DD0-428B-94A1-A54DD3763F92}" srcOrd="2" destOrd="0" presId="urn:microsoft.com/office/officeart/2018/2/layout/IconCircleList"/>
    <dgm:cxn modelId="{0787EE63-DD66-4C5E-A7DD-1F66E1F04DF8}" type="presParOf" srcId="{51F3707D-3DAC-4818-B6B7-76035A6532B9}" destId="{911DCB01-66A9-470F-8AD3-08FAD1DADAA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7E82C-4862-473A-995A-FB675B150580}">
      <dsp:nvSpPr>
        <dsp:cNvPr id="0" name=""/>
        <dsp:cNvSpPr/>
      </dsp:nvSpPr>
      <dsp:spPr>
        <a:xfrm>
          <a:off x="7444" y="751112"/>
          <a:ext cx="2225057" cy="13350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Reseach Available Network Simulators</a:t>
          </a:r>
        </a:p>
      </dsp:txBody>
      <dsp:txXfrm>
        <a:off x="46546" y="790214"/>
        <a:ext cx="2146853" cy="1256830"/>
      </dsp:txXfrm>
    </dsp:sp>
    <dsp:sp modelId="{5000801C-25B7-490F-86B4-9AC8E082A032}">
      <dsp:nvSpPr>
        <dsp:cNvPr id="0" name=""/>
        <dsp:cNvSpPr/>
      </dsp:nvSpPr>
      <dsp:spPr>
        <a:xfrm>
          <a:off x="2455007" y="1142722"/>
          <a:ext cx="471712" cy="5518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55007" y="1253085"/>
        <a:ext cx="330198" cy="331088"/>
      </dsp:txXfrm>
    </dsp:sp>
    <dsp:sp modelId="{8B11F649-30CB-4A14-A54D-F00425D974AF}">
      <dsp:nvSpPr>
        <dsp:cNvPr id="0" name=""/>
        <dsp:cNvSpPr/>
      </dsp:nvSpPr>
      <dsp:spPr>
        <a:xfrm>
          <a:off x="3122524" y="751112"/>
          <a:ext cx="2225057" cy="13350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Find the best for class use</a:t>
          </a:r>
        </a:p>
      </dsp:txBody>
      <dsp:txXfrm>
        <a:off x="3161626" y="790214"/>
        <a:ext cx="2146853" cy="1256830"/>
      </dsp:txXfrm>
    </dsp:sp>
    <dsp:sp modelId="{EDED3943-4B92-4A09-A01A-2D8F30C69733}">
      <dsp:nvSpPr>
        <dsp:cNvPr id="0" name=""/>
        <dsp:cNvSpPr/>
      </dsp:nvSpPr>
      <dsp:spPr>
        <a:xfrm>
          <a:off x="5570087" y="1142722"/>
          <a:ext cx="471712" cy="5518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70087" y="1253085"/>
        <a:ext cx="330198" cy="331088"/>
      </dsp:txXfrm>
    </dsp:sp>
    <dsp:sp modelId="{D0E5F9B0-3F61-4BAD-B2A1-6D104C099468}">
      <dsp:nvSpPr>
        <dsp:cNvPr id="0" name=""/>
        <dsp:cNvSpPr/>
      </dsp:nvSpPr>
      <dsp:spPr>
        <a:xfrm>
          <a:off x="6237604" y="751112"/>
          <a:ext cx="2225057" cy="13350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Create a guide for the chosen simulator</a:t>
          </a:r>
        </a:p>
      </dsp:txBody>
      <dsp:txXfrm>
        <a:off x="6276706" y="790214"/>
        <a:ext cx="2146853" cy="1256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39BDA-12A9-4C5A-B4B0-E936BEB3905C}">
      <dsp:nvSpPr>
        <dsp:cNvPr id="0" name=""/>
        <dsp:cNvSpPr/>
      </dsp:nvSpPr>
      <dsp:spPr>
        <a:xfrm>
          <a:off x="0" y="0"/>
          <a:ext cx="5313591"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253852D-98D0-46FA-A9BE-3ECC6E27CA27}">
      <dsp:nvSpPr>
        <dsp:cNvPr id="0" name=""/>
        <dsp:cNvSpPr/>
      </dsp:nvSpPr>
      <dsp:spPr>
        <a:xfrm>
          <a:off x="0" y="0"/>
          <a:ext cx="5313591" cy="111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Cisco Packet Tracer</a:t>
          </a:r>
        </a:p>
      </dsp:txBody>
      <dsp:txXfrm>
        <a:off x="0" y="0"/>
        <a:ext cx="5313591" cy="1117125"/>
      </dsp:txXfrm>
    </dsp:sp>
    <dsp:sp modelId="{0BBF808D-8221-4845-98AC-404A65A41AE3}">
      <dsp:nvSpPr>
        <dsp:cNvPr id="0" name=""/>
        <dsp:cNvSpPr/>
      </dsp:nvSpPr>
      <dsp:spPr>
        <a:xfrm>
          <a:off x="0" y="1117125"/>
          <a:ext cx="5313591" cy="0"/>
        </a:xfrm>
        <a:prstGeom prst="line">
          <a:avLst/>
        </a:prstGeom>
        <a:solidFill>
          <a:schemeClr val="accent2">
            <a:hueOff val="-1978932"/>
            <a:satOff val="0"/>
            <a:lumOff val="-8039"/>
            <a:alphaOff val="0"/>
          </a:schemeClr>
        </a:solidFill>
        <a:ln w="9525" cap="flat" cmpd="sng" algn="ctr">
          <a:solidFill>
            <a:schemeClr val="accent2">
              <a:hueOff val="-1978932"/>
              <a:satOff val="0"/>
              <a:lumOff val="-803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66AF762-26EF-451A-A93D-8E1FC4928D4A}">
      <dsp:nvSpPr>
        <dsp:cNvPr id="0" name=""/>
        <dsp:cNvSpPr/>
      </dsp:nvSpPr>
      <dsp:spPr>
        <a:xfrm>
          <a:off x="0" y="1117125"/>
          <a:ext cx="5313591" cy="111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GNS3</a:t>
          </a:r>
        </a:p>
      </dsp:txBody>
      <dsp:txXfrm>
        <a:off x="0" y="1117125"/>
        <a:ext cx="5313591" cy="1117125"/>
      </dsp:txXfrm>
    </dsp:sp>
    <dsp:sp modelId="{D467D67A-337B-4971-B4C1-D0354CCBAD8D}">
      <dsp:nvSpPr>
        <dsp:cNvPr id="0" name=""/>
        <dsp:cNvSpPr/>
      </dsp:nvSpPr>
      <dsp:spPr>
        <a:xfrm>
          <a:off x="0" y="2234251"/>
          <a:ext cx="5313591" cy="0"/>
        </a:xfrm>
        <a:prstGeom prst="line">
          <a:avLst/>
        </a:prstGeom>
        <a:solidFill>
          <a:schemeClr val="accent2">
            <a:hueOff val="-3957863"/>
            <a:satOff val="0"/>
            <a:lumOff val="-16079"/>
            <a:alphaOff val="0"/>
          </a:schemeClr>
        </a:solidFill>
        <a:ln w="9525" cap="flat" cmpd="sng" algn="ctr">
          <a:solidFill>
            <a:schemeClr val="accent2">
              <a:hueOff val="-3957863"/>
              <a:satOff val="0"/>
              <a:lumOff val="-1607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4872655-DCEB-46E2-B326-CA4B4CE4C731}">
      <dsp:nvSpPr>
        <dsp:cNvPr id="0" name=""/>
        <dsp:cNvSpPr/>
      </dsp:nvSpPr>
      <dsp:spPr>
        <a:xfrm>
          <a:off x="0" y="2234251"/>
          <a:ext cx="5313591" cy="111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EVE-NG</a:t>
          </a:r>
        </a:p>
      </dsp:txBody>
      <dsp:txXfrm>
        <a:off x="0" y="2234251"/>
        <a:ext cx="5313591" cy="1117125"/>
      </dsp:txXfrm>
    </dsp:sp>
    <dsp:sp modelId="{6AF15415-094D-430B-B98F-F449024C0FB7}">
      <dsp:nvSpPr>
        <dsp:cNvPr id="0" name=""/>
        <dsp:cNvSpPr/>
      </dsp:nvSpPr>
      <dsp:spPr>
        <a:xfrm>
          <a:off x="0" y="3351376"/>
          <a:ext cx="5313591" cy="0"/>
        </a:xfrm>
        <a:prstGeom prst="line">
          <a:avLst/>
        </a:prstGeom>
        <a:solidFill>
          <a:schemeClr val="accent2">
            <a:hueOff val="-5936795"/>
            <a:satOff val="0"/>
            <a:lumOff val="-24118"/>
            <a:alphaOff val="0"/>
          </a:schemeClr>
        </a:solidFill>
        <a:ln w="9525" cap="flat" cmpd="sng" algn="ctr">
          <a:solidFill>
            <a:schemeClr val="accent2">
              <a:hueOff val="-5936795"/>
              <a:satOff val="0"/>
              <a:lumOff val="-241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70DFB54-F6A4-48AF-86B7-EE5080A6A72C}">
      <dsp:nvSpPr>
        <dsp:cNvPr id="0" name=""/>
        <dsp:cNvSpPr/>
      </dsp:nvSpPr>
      <dsp:spPr>
        <a:xfrm>
          <a:off x="0" y="3351376"/>
          <a:ext cx="5313591" cy="111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Cisco Modeling Labs</a:t>
          </a:r>
        </a:p>
      </dsp:txBody>
      <dsp:txXfrm>
        <a:off x="0" y="3351376"/>
        <a:ext cx="5313591" cy="1117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5E415-3111-43AE-BDF3-75F7385A0795}">
      <dsp:nvSpPr>
        <dsp:cNvPr id="0" name=""/>
        <dsp:cNvSpPr/>
      </dsp:nvSpPr>
      <dsp:spPr>
        <a:xfrm>
          <a:off x="237806" y="772706"/>
          <a:ext cx="742007" cy="7420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A3B44-6CF3-4174-A0AC-2DB8C05D54EB}">
      <dsp:nvSpPr>
        <dsp:cNvPr id="0" name=""/>
        <dsp:cNvSpPr/>
      </dsp:nvSpPr>
      <dsp:spPr>
        <a:xfrm>
          <a:off x="395939" y="930839"/>
          <a:ext cx="425742" cy="425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954A6-C11F-4D9D-8B1F-2D10A0AA3510}">
      <dsp:nvSpPr>
        <dsp:cNvPr id="0" name=""/>
        <dsp:cNvSpPr/>
      </dsp:nvSpPr>
      <dsp:spPr>
        <a:xfrm>
          <a:off x="607" y="1745831"/>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Create a list of requirements</a:t>
          </a:r>
        </a:p>
      </dsp:txBody>
      <dsp:txXfrm>
        <a:off x="607" y="1745831"/>
        <a:ext cx="1216406" cy="486562"/>
      </dsp:txXfrm>
    </dsp:sp>
    <dsp:sp modelId="{5ED33849-4542-4FFA-8ED6-7A678C565E7B}">
      <dsp:nvSpPr>
        <dsp:cNvPr id="0" name=""/>
        <dsp:cNvSpPr/>
      </dsp:nvSpPr>
      <dsp:spPr>
        <a:xfrm>
          <a:off x="1667083" y="772706"/>
          <a:ext cx="742007" cy="7420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FF889-6798-4C52-AE77-0A12165FD44F}">
      <dsp:nvSpPr>
        <dsp:cNvPr id="0" name=""/>
        <dsp:cNvSpPr/>
      </dsp:nvSpPr>
      <dsp:spPr>
        <a:xfrm>
          <a:off x="1825216" y="930839"/>
          <a:ext cx="425742" cy="425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D7534-83D9-4EFA-9A78-EAD13137FF9C}">
      <dsp:nvSpPr>
        <dsp:cNvPr id="0" name=""/>
        <dsp:cNvSpPr/>
      </dsp:nvSpPr>
      <dsp:spPr>
        <a:xfrm>
          <a:off x="1429884" y="1745831"/>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Have requirements ranked by project sponsor</a:t>
          </a:r>
        </a:p>
      </dsp:txBody>
      <dsp:txXfrm>
        <a:off x="1429884" y="1745831"/>
        <a:ext cx="1216406" cy="486562"/>
      </dsp:txXfrm>
    </dsp:sp>
    <dsp:sp modelId="{44D6A07A-E83D-42E6-AB0F-210A35D9A624}">
      <dsp:nvSpPr>
        <dsp:cNvPr id="0" name=""/>
        <dsp:cNvSpPr/>
      </dsp:nvSpPr>
      <dsp:spPr>
        <a:xfrm>
          <a:off x="3096360" y="772706"/>
          <a:ext cx="742007" cy="7420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67B08-FF2A-46EC-A978-371CD1E499E9}">
      <dsp:nvSpPr>
        <dsp:cNvPr id="0" name=""/>
        <dsp:cNvSpPr/>
      </dsp:nvSpPr>
      <dsp:spPr>
        <a:xfrm>
          <a:off x="3254493" y="930839"/>
          <a:ext cx="425742" cy="425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0B15B-89B0-4A1A-BB2D-292C3E5363DC}">
      <dsp:nvSpPr>
        <dsp:cNvPr id="0" name=""/>
        <dsp:cNvSpPr/>
      </dsp:nvSpPr>
      <dsp:spPr>
        <a:xfrm>
          <a:off x="2859161" y="1745831"/>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US" sz="1100" kern="1200"/>
            <a:t>Build</a:t>
          </a:r>
          <a:r>
            <a:rPr lang="en-US" sz="1100" kern="1200">
              <a:latin typeface="Source Sans Pro Light"/>
            </a:rPr>
            <a:t> simple</a:t>
          </a:r>
          <a:r>
            <a:rPr lang="en-US" sz="1100" kern="1200"/>
            <a:t> networks in simulators to </a:t>
          </a:r>
          <a:r>
            <a:rPr lang="en-US" sz="1100" kern="1200">
              <a:latin typeface="Source Sans Pro Light"/>
            </a:rPr>
            <a:t>test requirements</a:t>
          </a:r>
          <a:r>
            <a:rPr lang="en-US" sz="1100" kern="1200"/>
            <a:t>.</a:t>
          </a:r>
        </a:p>
      </dsp:txBody>
      <dsp:txXfrm>
        <a:off x="2859161" y="1745831"/>
        <a:ext cx="1216406" cy="486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1CB44-FD8C-4080-B6D0-E2647C305F2E}">
      <dsp:nvSpPr>
        <dsp:cNvPr id="0" name=""/>
        <dsp:cNvSpPr/>
      </dsp:nvSpPr>
      <dsp:spPr>
        <a:xfrm>
          <a:off x="0" y="0"/>
          <a:ext cx="4498200" cy="653670"/>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Each requirement given a score out of 10</a:t>
          </a:r>
        </a:p>
      </dsp:txBody>
      <dsp:txXfrm>
        <a:off x="19145" y="19145"/>
        <a:ext cx="3792839" cy="615380"/>
      </dsp:txXfrm>
    </dsp:sp>
    <dsp:sp modelId="{6B5212C4-CA0B-4331-8BFA-A4B15EC11AAC}">
      <dsp:nvSpPr>
        <dsp:cNvPr id="0" name=""/>
        <dsp:cNvSpPr/>
      </dsp:nvSpPr>
      <dsp:spPr>
        <a:xfrm>
          <a:off x="396899" y="762614"/>
          <a:ext cx="4498200" cy="653670"/>
        </a:xfrm>
        <a:prstGeom prst="roundRect">
          <a:avLst>
            <a:gd name="adj" fmla="val 1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Requirements and scores mapped to vectors</a:t>
          </a:r>
        </a:p>
      </dsp:txBody>
      <dsp:txXfrm>
        <a:off x="416044" y="781759"/>
        <a:ext cx="3638124" cy="615380"/>
      </dsp:txXfrm>
    </dsp:sp>
    <dsp:sp modelId="{C7707A95-FEF2-4D98-8C31-74B1735DC686}">
      <dsp:nvSpPr>
        <dsp:cNvPr id="0" name=""/>
        <dsp:cNvSpPr/>
      </dsp:nvSpPr>
      <dsp:spPr>
        <a:xfrm>
          <a:off x="793799" y="1525229"/>
          <a:ext cx="4498200" cy="653670"/>
        </a:xfrm>
        <a:prstGeom prst="roundRect">
          <a:avLst>
            <a:gd name="adj" fmla="val 1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Cosine Similarity used to rank each simulator against requirements.</a:t>
          </a:r>
        </a:p>
      </dsp:txBody>
      <dsp:txXfrm>
        <a:off x="812944" y="1544374"/>
        <a:ext cx="3638124" cy="615380"/>
      </dsp:txXfrm>
    </dsp:sp>
    <dsp:sp modelId="{31878566-6732-4608-B699-D6BB03029060}">
      <dsp:nvSpPr>
        <dsp:cNvPr id="0" name=""/>
        <dsp:cNvSpPr/>
      </dsp:nvSpPr>
      <dsp:spPr>
        <a:xfrm>
          <a:off x="4073314" y="495699"/>
          <a:ext cx="424885" cy="42488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68913" y="495699"/>
        <a:ext cx="233687" cy="319726"/>
      </dsp:txXfrm>
    </dsp:sp>
    <dsp:sp modelId="{DF6F7972-AB0C-4324-8489-5515AF7F7796}">
      <dsp:nvSpPr>
        <dsp:cNvPr id="0" name=""/>
        <dsp:cNvSpPr/>
      </dsp:nvSpPr>
      <dsp:spPr>
        <a:xfrm>
          <a:off x="4470214" y="1253956"/>
          <a:ext cx="424885" cy="42488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565813" y="1253956"/>
        <a:ext cx="233687" cy="319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E11F3-E1F6-4149-A5BD-8FBCD7A47E2C}">
      <dsp:nvSpPr>
        <dsp:cNvPr id="0" name=""/>
        <dsp:cNvSpPr/>
      </dsp:nvSpPr>
      <dsp:spPr>
        <a:xfrm rot="5400000">
          <a:off x="-179656" y="1018138"/>
          <a:ext cx="1581219" cy="191476"/>
        </a:xfrm>
        <a:prstGeom prst="rect">
          <a:avLst/>
        </a:prstGeom>
        <a:solidFill>
          <a:schemeClr val="accent6">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E3E29249-2EDF-4D5C-8788-455B48E1BDB4}">
      <dsp:nvSpPr>
        <dsp:cNvPr id="0" name=""/>
        <dsp:cNvSpPr/>
      </dsp:nvSpPr>
      <dsp:spPr>
        <a:xfrm>
          <a:off x="178243" y="363"/>
          <a:ext cx="2127512" cy="12765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Source Sans Pro Light"/>
            </a:rPr>
            <a:t>Introduction</a:t>
          </a:r>
        </a:p>
      </dsp:txBody>
      <dsp:txXfrm>
        <a:off x="215631" y="37751"/>
        <a:ext cx="2052736" cy="1201731"/>
      </dsp:txXfrm>
    </dsp:sp>
    <dsp:sp modelId="{3B65941C-27BF-466E-862D-E247DEB1DEB9}">
      <dsp:nvSpPr>
        <dsp:cNvPr id="0" name=""/>
        <dsp:cNvSpPr/>
      </dsp:nvSpPr>
      <dsp:spPr>
        <a:xfrm rot="5400000">
          <a:off x="-179656" y="2613772"/>
          <a:ext cx="1581219" cy="191476"/>
        </a:xfrm>
        <a:prstGeom prst="rect">
          <a:avLst/>
        </a:prstGeom>
        <a:solidFill>
          <a:schemeClr val="accent6">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F3609926-219C-4AC2-9F09-3029477BF22A}">
      <dsp:nvSpPr>
        <dsp:cNvPr id="0" name=""/>
        <dsp:cNvSpPr/>
      </dsp:nvSpPr>
      <dsp:spPr>
        <a:xfrm>
          <a:off x="178243" y="1595997"/>
          <a:ext cx="2127512" cy="12765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Source Sans Pro Light"/>
            </a:rPr>
            <a:t>Basic Switching</a:t>
          </a:r>
          <a:endParaRPr lang="en-US" sz="2800" kern="1200"/>
        </a:p>
      </dsp:txBody>
      <dsp:txXfrm>
        <a:off x="215631" y="1633385"/>
        <a:ext cx="2052736" cy="1201731"/>
      </dsp:txXfrm>
    </dsp:sp>
    <dsp:sp modelId="{3A0E99BF-C3C1-48F0-9576-B1761CEF3CF9}">
      <dsp:nvSpPr>
        <dsp:cNvPr id="0" name=""/>
        <dsp:cNvSpPr/>
      </dsp:nvSpPr>
      <dsp:spPr>
        <a:xfrm>
          <a:off x="618160" y="3411589"/>
          <a:ext cx="2815176" cy="191476"/>
        </a:xfrm>
        <a:prstGeom prst="rect">
          <a:avLst/>
        </a:prstGeom>
        <a:solidFill>
          <a:schemeClr val="accent6">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D527E9D7-D8F9-4E79-8659-E81B94BAEB56}">
      <dsp:nvSpPr>
        <dsp:cNvPr id="0" name=""/>
        <dsp:cNvSpPr/>
      </dsp:nvSpPr>
      <dsp:spPr>
        <a:xfrm>
          <a:off x="178243" y="3191631"/>
          <a:ext cx="2127512" cy="12765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Source Sans Pro Light"/>
            </a:rPr>
            <a:t>Advanced Switching</a:t>
          </a:r>
        </a:p>
      </dsp:txBody>
      <dsp:txXfrm>
        <a:off x="215631" y="3229019"/>
        <a:ext cx="2052736" cy="1201731"/>
      </dsp:txXfrm>
    </dsp:sp>
    <dsp:sp modelId="{2FCC3FBA-7A88-4FE7-8799-31DD4B41C9E9}">
      <dsp:nvSpPr>
        <dsp:cNvPr id="0" name=""/>
        <dsp:cNvSpPr/>
      </dsp:nvSpPr>
      <dsp:spPr>
        <a:xfrm rot="16200000">
          <a:off x="2649934" y="2613772"/>
          <a:ext cx="1581219" cy="191476"/>
        </a:xfrm>
        <a:prstGeom prst="rect">
          <a:avLst/>
        </a:prstGeom>
        <a:solidFill>
          <a:schemeClr val="accent6">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D837E2DD-E520-4421-884B-BC7FE992617E}">
      <dsp:nvSpPr>
        <dsp:cNvPr id="0" name=""/>
        <dsp:cNvSpPr/>
      </dsp:nvSpPr>
      <dsp:spPr>
        <a:xfrm>
          <a:off x="3007834" y="3191631"/>
          <a:ext cx="2127512" cy="12765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Source Sans Pro Light"/>
            </a:rPr>
            <a:t>IPv4 Routing</a:t>
          </a:r>
          <a:endParaRPr lang="en-US" sz="2800" kern="1200"/>
        </a:p>
      </dsp:txBody>
      <dsp:txXfrm>
        <a:off x="3045222" y="3229019"/>
        <a:ext cx="2052736" cy="1201731"/>
      </dsp:txXfrm>
    </dsp:sp>
    <dsp:sp modelId="{F5DD65EB-7E24-41E7-9C59-4CEF913C14DC}">
      <dsp:nvSpPr>
        <dsp:cNvPr id="0" name=""/>
        <dsp:cNvSpPr/>
      </dsp:nvSpPr>
      <dsp:spPr>
        <a:xfrm>
          <a:off x="3007834" y="1595997"/>
          <a:ext cx="2127512" cy="12765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Source Sans Pro Light"/>
            </a:rPr>
            <a:t>IPv6 Routing</a:t>
          </a:r>
        </a:p>
      </dsp:txBody>
      <dsp:txXfrm>
        <a:off x="3045222" y="1633385"/>
        <a:ext cx="2052736" cy="12017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361E3-33C2-46A5-8009-C9FC769B3E0C}">
      <dsp:nvSpPr>
        <dsp:cNvPr id="0" name=""/>
        <dsp:cNvSpPr/>
      </dsp:nvSpPr>
      <dsp:spPr>
        <a:xfrm>
          <a:off x="0" y="611355"/>
          <a:ext cx="1273135" cy="178238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259" tIns="330200" rIns="99259" bIns="330200" numCol="1" spcCol="1270" anchor="t" anchorCtr="0">
          <a:noAutofit/>
        </a:bodyPr>
        <a:lstStyle/>
        <a:p>
          <a:pPr marL="0" lvl="0" indent="0" algn="l" defTabSz="488950">
            <a:lnSpc>
              <a:spcPct val="90000"/>
            </a:lnSpc>
            <a:spcBef>
              <a:spcPct val="0"/>
            </a:spcBef>
            <a:spcAft>
              <a:spcPct val="35000"/>
            </a:spcAft>
            <a:buNone/>
          </a:pPr>
          <a:r>
            <a:rPr lang="en-US" sz="1100" kern="1200" dirty="0"/>
            <a:t>Create VLANs to subdivide network</a:t>
          </a:r>
        </a:p>
      </dsp:txBody>
      <dsp:txXfrm>
        <a:off x="0" y="1288663"/>
        <a:ext cx="1273135" cy="1069433"/>
      </dsp:txXfrm>
    </dsp:sp>
    <dsp:sp modelId="{272E6008-DE26-47B8-BDBC-647E452CBC85}">
      <dsp:nvSpPr>
        <dsp:cNvPr id="0" name=""/>
        <dsp:cNvSpPr/>
      </dsp:nvSpPr>
      <dsp:spPr>
        <a:xfrm>
          <a:off x="369209" y="789594"/>
          <a:ext cx="534716" cy="534716"/>
        </a:xfrm>
        <a:prstGeom prst="ellips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1689" tIns="12700" rIns="41689" bIns="12700" numCol="1" spcCol="1270" anchor="ctr" anchorCtr="0">
          <a:noAutofit/>
        </a:bodyPr>
        <a:lstStyle/>
        <a:p>
          <a:pPr marL="0" lvl="0" indent="0" algn="ctr" defTabSz="1066800">
            <a:lnSpc>
              <a:spcPct val="90000"/>
            </a:lnSpc>
            <a:spcBef>
              <a:spcPct val="0"/>
            </a:spcBef>
            <a:spcAft>
              <a:spcPct val="35000"/>
            </a:spcAft>
            <a:buNone/>
          </a:pPr>
          <a:r>
            <a:rPr lang="en-US" sz="2400" kern="1200"/>
            <a:t>1</a:t>
          </a:r>
        </a:p>
      </dsp:txBody>
      <dsp:txXfrm>
        <a:off x="447516" y="867901"/>
        <a:ext cx="378102" cy="378102"/>
      </dsp:txXfrm>
    </dsp:sp>
    <dsp:sp modelId="{5C3BD6A6-E390-453D-9D58-D069201059C7}">
      <dsp:nvSpPr>
        <dsp:cNvPr id="0" name=""/>
        <dsp:cNvSpPr/>
      </dsp:nvSpPr>
      <dsp:spPr>
        <a:xfrm>
          <a:off x="0" y="2393672"/>
          <a:ext cx="1273135" cy="72"/>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AB5D387-C2BD-4690-BCA9-87204EB7F891}">
      <dsp:nvSpPr>
        <dsp:cNvPr id="0" name=""/>
        <dsp:cNvSpPr/>
      </dsp:nvSpPr>
      <dsp:spPr>
        <a:xfrm>
          <a:off x="1400448" y="611355"/>
          <a:ext cx="1273135" cy="1782389"/>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259" tIns="330200" rIns="99259" bIns="330200" numCol="1" spcCol="1270" anchor="t" anchorCtr="0">
          <a:noAutofit/>
        </a:bodyPr>
        <a:lstStyle/>
        <a:p>
          <a:pPr marL="0" lvl="0" indent="0" algn="l" defTabSz="488950">
            <a:lnSpc>
              <a:spcPct val="90000"/>
            </a:lnSpc>
            <a:spcBef>
              <a:spcPct val="0"/>
            </a:spcBef>
            <a:spcAft>
              <a:spcPct val="35000"/>
            </a:spcAft>
            <a:buNone/>
          </a:pPr>
          <a:r>
            <a:rPr lang="en-US" sz="1100" kern="1200"/>
            <a:t>Enable 802.1q trunking to pass VLANs between switches.</a:t>
          </a:r>
        </a:p>
      </dsp:txBody>
      <dsp:txXfrm>
        <a:off x="1400448" y="1288663"/>
        <a:ext cx="1273135" cy="1069433"/>
      </dsp:txXfrm>
    </dsp:sp>
    <dsp:sp modelId="{BC63A8FD-8D34-41D5-8F83-83ECA14CB631}">
      <dsp:nvSpPr>
        <dsp:cNvPr id="0" name=""/>
        <dsp:cNvSpPr/>
      </dsp:nvSpPr>
      <dsp:spPr>
        <a:xfrm>
          <a:off x="1769658" y="789594"/>
          <a:ext cx="534716" cy="534716"/>
        </a:xfrm>
        <a:prstGeom prst="ellips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1689" tIns="12700" rIns="41689" bIns="12700" numCol="1" spcCol="1270" anchor="ctr" anchorCtr="0">
          <a:noAutofit/>
        </a:bodyPr>
        <a:lstStyle/>
        <a:p>
          <a:pPr marL="0" lvl="0" indent="0" algn="ctr" defTabSz="1066800">
            <a:lnSpc>
              <a:spcPct val="90000"/>
            </a:lnSpc>
            <a:spcBef>
              <a:spcPct val="0"/>
            </a:spcBef>
            <a:spcAft>
              <a:spcPct val="35000"/>
            </a:spcAft>
            <a:buNone/>
          </a:pPr>
          <a:r>
            <a:rPr lang="en-US" sz="2400" kern="1200"/>
            <a:t>2</a:t>
          </a:r>
        </a:p>
      </dsp:txBody>
      <dsp:txXfrm>
        <a:off x="1847965" y="867901"/>
        <a:ext cx="378102" cy="378102"/>
      </dsp:txXfrm>
    </dsp:sp>
    <dsp:sp modelId="{AAF8AC86-FD41-4BC6-AE97-02BF16A4BBF8}">
      <dsp:nvSpPr>
        <dsp:cNvPr id="0" name=""/>
        <dsp:cNvSpPr/>
      </dsp:nvSpPr>
      <dsp:spPr>
        <a:xfrm>
          <a:off x="1400448" y="2393672"/>
          <a:ext cx="1273135" cy="72"/>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1D7DB57-EE14-48CE-BD5F-5318632DF408}">
      <dsp:nvSpPr>
        <dsp:cNvPr id="0" name=""/>
        <dsp:cNvSpPr/>
      </dsp:nvSpPr>
      <dsp:spPr>
        <a:xfrm>
          <a:off x="2800897" y="611355"/>
          <a:ext cx="1273135" cy="1782389"/>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259" tIns="330200" rIns="99259" bIns="330200" numCol="1" spcCol="1270" anchor="t" anchorCtr="0">
          <a:noAutofit/>
        </a:bodyPr>
        <a:lstStyle/>
        <a:p>
          <a:pPr marL="0" lvl="0" indent="0" algn="l" defTabSz="488950">
            <a:lnSpc>
              <a:spcPct val="90000"/>
            </a:lnSpc>
            <a:spcBef>
              <a:spcPct val="0"/>
            </a:spcBef>
            <a:spcAft>
              <a:spcPct val="35000"/>
            </a:spcAft>
            <a:buNone/>
          </a:pPr>
          <a:r>
            <a:rPr lang="en-US" sz="1100" kern="1200"/>
            <a:t>Enable Inter-VLAN routing on the core switches.</a:t>
          </a:r>
        </a:p>
      </dsp:txBody>
      <dsp:txXfrm>
        <a:off x="2800897" y="1288663"/>
        <a:ext cx="1273135" cy="1069433"/>
      </dsp:txXfrm>
    </dsp:sp>
    <dsp:sp modelId="{F4159454-13E3-49EA-8AD3-A5442B8045D5}">
      <dsp:nvSpPr>
        <dsp:cNvPr id="0" name=""/>
        <dsp:cNvSpPr/>
      </dsp:nvSpPr>
      <dsp:spPr>
        <a:xfrm>
          <a:off x="3170106" y="789594"/>
          <a:ext cx="534716" cy="534716"/>
        </a:xfrm>
        <a:prstGeom prst="ellips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1689" tIns="12700" rIns="41689" bIns="12700" numCol="1" spcCol="1270" anchor="ctr" anchorCtr="0">
          <a:noAutofit/>
        </a:bodyPr>
        <a:lstStyle/>
        <a:p>
          <a:pPr marL="0" lvl="0" indent="0" algn="ctr" defTabSz="1066800">
            <a:lnSpc>
              <a:spcPct val="90000"/>
            </a:lnSpc>
            <a:spcBef>
              <a:spcPct val="0"/>
            </a:spcBef>
            <a:spcAft>
              <a:spcPct val="35000"/>
            </a:spcAft>
            <a:buNone/>
          </a:pPr>
          <a:r>
            <a:rPr lang="en-US" sz="2400" kern="1200"/>
            <a:t>3</a:t>
          </a:r>
        </a:p>
      </dsp:txBody>
      <dsp:txXfrm>
        <a:off x="3248413" y="867901"/>
        <a:ext cx="378102" cy="378102"/>
      </dsp:txXfrm>
    </dsp:sp>
    <dsp:sp modelId="{452691C6-6838-4E36-9112-57185C34CBE6}">
      <dsp:nvSpPr>
        <dsp:cNvPr id="0" name=""/>
        <dsp:cNvSpPr/>
      </dsp:nvSpPr>
      <dsp:spPr>
        <a:xfrm>
          <a:off x="2800897" y="2393672"/>
          <a:ext cx="1273135" cy="72"/>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A5A3C-8F01-47D1-8999-8784881627E7}">
      <dsp:nvSpPr>
        <dsp:cNvPr id="0" name=""/>
        <dsp:cNvSpPr/>
      </dsp:nvSpPr>
      <dsp:spPr>
        <a:xfrm>
          <a:off x="0" y="545"/>
          <a:ext cx="5313591" cy="1276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7C890-BB80-48E8-81F0-F31652352697}">
      <dsp:nvSpPr>
        <dsp:cNvPr id="0" name=""/>
        <dsp:cNvSpPr/>
      </dsp:nvSpPr>
      <dsp:spPr>
        <a:xfrm>
          <a:off x="386112" y="287736"/>
          <a:ext cx="702021" cy="702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F5FF0B-2265-402B-A70F-23EBFC2C49FA}">
      <dsp:nvSpPr>
        <dsp:cNvPr id="0" name=""/>
        <dsp:cNvSpPr/>
      </dsp:nvSpPr>
      <dsp:spPr>
        <a:xfrm>
          <a:off x="1474245" y="545"/>
          <a:ext cx="3839345" cy="1276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86" tIns="135086" rIns="135086" bIns="135086" numCol="1" spcCol="1270" anchor="ctr" anchorCtr="0">
          <a:noAutofit/>
        </a:bodyPr>
        <a:lstStyle/>
        <a:p>
          <a:pPr marL="0" lvl="0" indent="0" algn="l" defTabSz="1111250">
            <a:lnSpc>
              <a:spcPct val="90000"/>
            </a:lnSpc>
            <a:spcBef>
              <a:spcPct val="0"/>
            </a:spcBef>
            <a:spcAft>
              <a:spcPct val="35000"/>
            </a:spcAft>
            <a:buNone/>
          </a:pPr>
          <a:r>
            <a:rPr lang="en-US" sz="2500" kern="1200"/>
            <a:t>Why IPV6?</a:t>
          </a:r>
        </a:p>
      </dsp:txBody>
      <dsp:txXfrm>
        <a:off x="1474245" y="545"/>
        <a:ext cx="3839345" cy="1276403"/>
      </dsp:txXfrm>
    </dsp:sp>
    <dsp:sp modelId="{2BEE6C71-05B2-424E-A8E6-93EA117A49D1}">
      <dsp:nvSpPr>
        <dsp:cNvPr id="0" name=""/>
        <dsp:cNvSpPr/>
      </dsp:nvSpPr>
      <dsp:spPr>
        <a:xfrm>
          <a:off x="0" y="1596049"/>
          <a:ext cx="5313591" cy="1276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F9193B-EBE8-4EFE-B73D-143909A43CC6}">
      <dsp:nvSpPr>
        <dsp:cNvPr id="0" name=""/>
        <dsp:cNvSpPr/>
      </dsp:nvSpPr>
      <dsp:spPr>
        <a:xfrm>
          <a:off x="386112" y="1883240"/>
          <a:ext cx="702021" cy="702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D550CB-1D90-498A-9C84-4B76CFCB6F40}">
      <dsp:nvSpPr>
        <dsp:cNvPr id="0" name=""/>
        <dsp:cNvSpPr/>
      </dsp:nvSpPr>
      <dsp:spPr>
        <a:xfrm>
          <a:off x="1474245" y="1596049"/>
          <a:ext cx="3839345" cy="1276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86" tIns="135086" rIns="135086" bIns="135086" numCol="1" spcCol="1270" anchor="ctr" anchorCtr="0">
          <a:noAutofit/>
        </a:bodyPr>
        <a:lstStyle/>
        <a:p>
          <a:pPr marL="0" lvl="0" indent="0" algn="l" defTabSz="1111250">
            <a:lnSpc>
              <a:spcPct val="90000"/>
            </a:lnSpc>
            <a:spcBef>
              <a:spcPct val="0"/>
            </a:spcBef>
            <a:spcAft>
              <a:spcPct val="35000"/>
            </a:spcAft>
            <a:buNone/>
          </a:pPr>
          <a:r>
            <a:rPr lang="en-US" sz="2500" kern="1200"/>
            <a:t>Features of IPV6</a:t>
          </a:r>
        </a:p>
      </dsp:txBody>
      <dsp:txXfrm>
        <a:off x="1474245" y="1596049"/>
        <a:ext cx="3839345" cy="1276403"/>
      </dsp:txXfrm>
    </dsp:sp>
    <dsp:sp modelId="{073BBD7A-8894-477B-9E1F-2F69684A626C}">
      <dsp:nvSpPr>
        <dsp:cNvPr id="0" name=""/>
        <dsp:cNvSpPr/>
      </dsp:nvSpPr>
      <dsp:spPr>
        <a:xfrm>
          <a:off x="0" y="3191554"/>
          <a:ext cx="5313591" cy="1276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D0BC3D-88D9-4D63-B8A5-A93619025D0A}">
      <dsp:nvSpPr>
        <dsp:cNvPr id="0" name=""/>
        <dsp:cNvSpPr/>
      </dsp:nvSpPr>
      <dsp:spPr>
        <a:xfrm>
          <a:off x="386112" y="3478744"/>
          <a:ext cx="702021" cy="7020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69FAB4-7549-4EA6-99BE-6B1D5172D66B}">
      <dsp:nvSpPr>
        <dsp:cNvPr id="0" name=""/>
        <dsp:cNvSpPr/>
      </dsp:nvSpPr>
      <dsp:spPr>
        <a:xfrm>
          <a:off x="1474245" y="3191554"/>
          <a:ext cx="3839345" cy="1276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86" tIns="135086" rIns="135086" bIns="135086" numCol="1" spcCol="1270" anchor="ctr" anchorCtr="0">
          <a:noAutofit/>
        </a:bodyPr>
        <a:lstStyle/>
        <a:p>
          <a:pPr marL="0" lvl="0" indent="0" algn="l" defTabSz="1111250">
            <a:lnSpc>
              <a:spcPct val="90000"/>
            </a:lnSpc>
            <a:spcBef>
              <a:spcPct val="0"/>
            </a:spcBef>
            <a:spcAft>
              <a:spcPct val="35000"/>
            </a:spcAft>
            <a:buNone/>
          </a:pPr>
          <a:r>
            <a:rPr lang="en-US" sz="2500" kern="1200"/>
            <a:t>Types of IPV6</a:t>
          </a:r>
        </a:p>
      </dsp:txBody>
      <dsp:txXfrm>
        <a:off x="1474245" y="3191554"/>
        <a:ext cx="3839345" cy="1276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47685-5E32-43B4-864B-27A31C4C236D}">
      <dsp:nvSpPr>
        <dsp:cNvPr id="0" name=""/>
        <dsp:cNvSpPr/>
      </dsp:nvSpPr>
      <dsp:spPr>
        <a:xfrm>
          <a:off x="74047" y="867777"/>
          <a:ext cx="1101704" cy="11017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86D0F-E029-4697-8EDB-AA31178FD362}">
      <dsp:nvSpPr>
        <dsp:cNvPr id="0" name=""/>
        <dsp:cNvSpPr/>
      </dsp:nvSpPr>
      <dsp:spPr>
        <a:xfrm>
          <a:off x="305405" y="1099135"/>
          <a:ext cx="638988" cy="638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2DE4C-663C-4152-A519-D686CD1CFD34}">
      <dsp:nvSpPr>
        <dsp:cNvPr id="0" name=""/>
        <dsp:cNvSpPr/>
      </dsp:nvSpPr>
      <dsp:spPr>
        <a:xfrm>
          <a:off x="1411831" y="867777"/>
          <a:ext cx="2596875" cy="110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Team gained valuable networking and project management experience</a:t>
          </a:r>
        </a:p>
      </dsp:txBody>
      <dsp:txXfrm>
        <a:off x="1411831" y="867777"/>
        <a:ext cx="2596875" cy="1101704"/>
      </dsp:txXfrm>
    </dsp:sp>
    <dsp:sp modelId="{C0E502CD-C685-4C74-9399-73F56A2B94A1}">
      <dsp:nvSpPr>
        <dsp:cNvPr id="0" name=""/>
        <dsp:cNvSpPr/>
      </dsp:nvSpPr>
      <dsp:spPr>
        <a:xfrm>
          <a:off x="4461192" y="867777"/>
          <a:ext cx="1101704" cy="11017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B732F-2D32-42C4-A97E-E285EAE986DF}">
      <dsp:nvSpPr>
        <dsp:cNvPr id="0" name=""/>
        <dsp:cNvSpPr/>
      </dsp:nvSpPr>
      <dsp:spPr>
        <a:xfrm>
          <a:off x="4692550" y="1099135"/>
          <a:ext cx="638988" cy="638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DCB01-66A9-470F-8AD3-08FAD1DADAA8}">
      <dsp:nvSpPr>
        <dsp:cNvPr id="0" name=""/>
        <dsp:cNvSpPr/>
      </dsp:nvSpPr>
      <dsp:spPr>
        <a:xfrm>
          <a:off x="5798977" y="867777"/>
          <a:ext cx="2596875" cy="110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Packet Tracer would be an excellent tool for classroom use at KSU</a:t>
          </a:r>
        </a:p>
      </dsp:txBody>
      <dsp:txXfrm>
        <a:off x="5798977" y="867777"/>
        <a:ext cx="2596875" cy="1101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tacad.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Notes:</a:t>
            </a:r>
            <a:endParaRPr lang="en-US"/>
          </a:p>
          <a:p>
            <a:pPr>
              <a:buNone/>
            </a:pPr>
            <a:endParaRPr lang="en-US">
              <a:latin typeface="Calibri"/>
              <a:cs typeface="Calibri"/>
            </a:endParaRPr>
          </a:p>
          <a:p>
            <a:pPr marL="171450" indent="-171450"/>
            <a:r>
              <a:rPr lang="en-US" b="1"/>
              <a:t>Free of cost – </a:t>
            </a:r>
            <a:r>
              <a:rPr lang="en-US"/>
              <a:t>only requires a Cisco Academy account.- Cisco Packet Tracer is free to download for learners by signing up for a free Cisco Networking Academy Account.</a:t>
            </a:r>
          </a:p>
          <a:p>
            <a:pPr indent="0">
              <a:buNone/>
            </a:pPr>
            <a:endParaRPr lang="en-US" b="1"/>
          </a:p>
          <a:p>
            <a:pPr marL="171450" indent="-171450"/>
            <a:r>
              <a:rPr lang="en-US" b="1"/>
              <a:t>Low System Requirements and multi-platform -</a:t>
            </a:r>
            <a:r>
              <a:rPr lang="en-US"/>
              <a:t> Secondly, it has low system requirements and runs on multi platform on Microsoft Windows, Ubuntu, or Mac OS 10.12 or newer with low system requirements of 4GB of free RAM and 1.4 GB of free disk space.</a:t>
            </a:r>
          </a:p>
          <a:p>
            <a:pPr indent="0">
              <a:buNone/>
            </a:pPr>
            <a:endParaRPr lang="en-US"/>
          </a:p>
          <a:p>
            <a:pPr marL="171450" indent="-171450"/>
            <a:r>
              <a:rPr lang="en-US" b="1"/>
              <a:t>Device Variety- </a:t>
            </a:r>
            <a:r>
              <a:rPr lang="en-US"/>
              <a:t>whereas most users will use the standard set of routers, switches, and access points, Packet Tracer supports a wide range of devices. That includes ISR 4321 router,1941 Router,2901 router, and 2911router and many more types of switches, ASA firewalls, </a:t>
            </a:r>
            <a:r>
              <a:rPr lang="en-US" err="1"/>
              <a:t>etc</a:t>
            </a:r>
            <a:endParaRPr lang="en-US"/>
          </a:p>
          <a:p>
            <a:pPr indent="0">
              <a:buNone/>
            </a:pPr>
            <a:endParaRPr lang="en-US"/>
          </a:p>
          <a:p>
            <a:pPr>
              <a:buNone/>
            </a:pPr>
            <a:endParaRPr lang="en-US"/>
          </a:p>
          <a:p>
            <a:pPr marL="171450" indent="-171450"/>
            <a:r>
              <a:rPr lang="en-US" b="1"/>
              <a:t>Supports Majority of Networking protocols-</a:t>
            </a:r>
            <a:r>
              <a:rPr lang="en-US"/>
              <a:t> Some </a:t>
            </a:r>
            <a:r>
              <a:rPr lang="en-US" err="1"/>
              <a:t>Protocals</a:t>
            </a:r>
            <a:r>
              <a:rPr lang="en-US"/>
              <a:t> at application are FTP, NTP MQTT, at transport layer are TCP,UDP,RTP, at network layer are IPv4, IPv6, GRE VPN and lastly at network access/interface layer are HDLC, VTP, RSTP </a:t>
            </a:r>
            <a:r>
              <a:rPr lang="en-US" err="1"/>
              <a:t>etc</a:t>
            </a:r>
            <a:endParaRPr lang="en-US"/>
          </a:p>
          <a:p>
            <a:pPr indent="0">
              <a:buNone/>
            </a:pPr>
            <a:endParaRPr lang="en-US"/>
          </a:p>
          <a:p>
            <a:pPr marL="171450" indent="-171450"/>
            <a:r>
              <a:rPr lang="en-US" b="1"/>
              <a:t>Realistic Network Behavior </a:t>
            </a:r>
            <a:r>
              <a:rPr lang="en-US"/>
              <a:t>- Packet Tracer allows the user to connect the computer to other devices via a console cable and then configure the device through the PC's terminal. It lets the user simulate the network like in the real world by providing robust network simulator sandbox.</a:t>
            </a:r>
          </a:p>
          <a:p>
            <a:pPr indent="0">
              <a:buNone/>
            </a:pPr>
            <a:endParaRPr lang="en-US" b="1"/>
          </a:p>
          <a:p>
            <a:pPr marL="171450" indent="-171450"/>
            <a:r>
              <a:rPr lang="en-US" b="1"/>
              <a:t>Multiuser Support-</a:t>
            </a:r>
            <a:r>
              <a:rPr lang="en-US"/>
              <a:t> enables multiple users to collaborate in real time.</a:t>
            </a:r>
          </a:p>
          <a:p>
            <a:pPr indent="0">
              <a:buNone/>
            </a:pPr>
            <a:endParaRPr lang="en-US"/>
          </a:p>
          <a:p>
            <a:pPr marL="171450" indent="-171450"/>
            <a:r>
              <a:rPr lang="en-US" b="1"/>
              <a:t>Easy to use</a:t>
            </a:r>
            <a:r>
              <a:rPr lang="en-US"/>
              <a:t> - Lastly, it uses drag and drop user interface to make topologies. The components are divided in menu bar, main toolbar, logical and physical workspace tabs, common tool bar, real-time/simulation tabs , device type selection box and so on to make the learning more interactive and engaging.</a:t>
            </a:r>
          </a:p>
          <a:p>
            <a:pPr marL="171450" indent="-171450"/>
            <a:endParaRPr lang="en-US"/>
          </a:p>
          <a:p>
            <a:pPr marL="0" indent="0">
              <a:buNone/>
            </a:pPr>
            <a:endParaRPr lang="en-US"/>
          </a:p>
          <a:p>
            <a:pPr>
              <a:buNone/>
            </a:pPr>
            <a:endParaRPr lang="en-US">
              <a:latin typeface="Calibri"/>
              <a:cs typeface="Calibri"/>
            </a:endParaRPr>
          </a:p>
          <a:p>
            <a:pPr>
              <a:buNone/>
            </a:pPr>
            <a:endParaRPr lang="en-US" b="1"/>
          </a:p>
          <a:p>
            <a:pPr>
              <a:buNone/>
            </a:pPr>
            <a:endParaRPr lang="en-US"/>
          </a:p>
        </p:txBody>
      </p:sp>
    </p:spTree>
    <p:extLst>
      <p:ext uri="{BB962C8B-B14F-4D97-AF65-F5344CB8AC3E}">
        <p14:creationId xmlns:p14="http://schemas.microsoft.com/office/powerpoint/2010/main" val="225000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Note: </a:t>
            </a:r>
          </a:p>
          <a:p>
            <a:pPr marL="171450" indent="-171450"/>
            <a:r>
              <a:rPr lang="en-US" b="1"/>
              <a:t>Install from </a:t>
            </a:r>
            <a:r>
              <a:rPr lang="en-US" b="1" u="sng">
                <a:hlinkClick r:id="rId3"/>
              </a:rPr>
              <a:t>Netacad</a:t>
            </a:r>
            <a:r>
              <a:rPr lang="en-US" b="1"/>
              <a:t> website-</a:t>
            </a:r>
            <a:r>
              <a:rPr lang="en-US"/>
              <a:t> Easily installable from </a:t>
            </a:r>
            <a:r>
              <a:rPr lang="en-US" err="1"/>
              <a:t>Netacad</a:t>
            </a:r>
            <a:r>
              <a:rPr lang="en-US"/>
              <a:t> website in few simple steps.</a:t>
            </a:r>
          </a:p>
          <a:p>
            <a:pPr indent="0">
              <a:buNone/>
            </a:pPr>
            <a:endParaRPr lang="en-US"/>
          </a:p>
          <a:p>
            <a:pPr marL="171450" indent="-171450"/>
            <a:r>
              <a:rPr lang="en-US" b="1"/>
              <a:t>Drag and Drop feature to add nodes and connecting nodes to create a topology-</a:t>
            </a:r>
            <a:r>
              <a:rPr lang="en-US"/>
              <a:t> Secondly, User interface has drag and drop feature to add routers, switches, PC </a:t>
            </a:r>
            <a:r>
              <a:rPr lang="en-US" err="1"/>
              <a:t>etc</a:t>
            </a:r>
            <a:r>
              <a:rPr lang="en-US"/>
              <a:t> to build network topology and help students learn the principles of networking with hands on training. </a:t>
            </a:r>
          </a:p>
          <a:p>
            <a:pPr indent="0">
              <a:buNone/>
            </a:pPr>
            <a:endParaRPr lang="en-US"/>
          </a:p>
          <a:p>
            <a:pPr marL="171450" indent="-171450"/>
            <a:r>
              <a:rPr lang="en-US" b="1"/>
              <a:t>Cisco CLI Modes - The Cisco IOS command-line interface is  used for configuring, monitoring, and maintaining devices which is divided into different mode.  </a:t>
            </a:r>
            <a:endParaRPr lang="en-US"/>
          </a:p>
          <a:p>
            <a:pPr marL="171450" indent="-171450"/>
            <a:r>
              <a:rPr lang="en-US" b="1"/>
              <a:t>User EXEC - </a:t>
            </a:r>
            <a:r>
              <a:rPr lang="en-US"/>
              <a:t>Is the default mode used to change the terminal setting, display system information, and to perform Basic test.  </a:t>
            </a:r>
          </a:p>
          <a:p>
            <a:pPr marL="1085850" lvl="1" indent="-171450"/>
            <a:r>
              <a:rPr lang="en-US" b="1"/>
              <a:t>Privileged EXEC - </a:t>
            </a:r>
            <a:r>
              <a:rPr lang="en-US"/>
              <a:t>This command allows the user to access all the commands and is password protected. </a:t>
            </a:r>
          </a:p>
          <a:p>
            <a:pPr marL="1085850" lvl="1" indent="-171450"/>
            <a:r>
              <a:rPr lang="en-US" b="1"/>
              <a:t>Configure- </a:t>
            </a:r>
            <a:r>
              <a:rPr lang="en-US"/>
              <a:t>Users can edit the running system configuration in Global Configuration mode.</a:t>
            </a:r>
          </a:p>
          <a:p>
            <a:pPr marL="1085850" lvl="1" indent="-171450"/>
            <a:r>
              <a:rPr lang="en-US" b="1"/>
              <a:t>Interface Config- </a:t>
            </a:r>
            <a:r>
              <a:rPr lang="en-US"/>
              <a:t>is used to configure parameters for the Ethernet ports.</a:t>
            </a:r>
          </a:p>
          <a:p>
            <a:pPr lvl="1" indent="0">
              <a:buNone/>
            </a:pPr>
            <a:endParaRPr lang="en-US"/>
          </a:p>
          <a:p>
            <a:pPr marL="171450" indent="-171450"/>
            <a:r>
              <a:rPr lang="en-US" b="1"/>
              <a:t>Virtual PC Config</a:t>
            </a:r>
          </a:p>
          <a:p>
            <a:pPr marL="1085850" lvl="1" indent="-171450"/>
            <a:r>
              <a:rPr lang="en-US"/>
              <a:t>Adding IP address- is done by assigning IP address, default gateway, subnet mask. </a:t>
            </a:r>
          </a:p>
          <a:p>
            <a:pPr marL="1085850" lvl="1" indent="-171450"/>
            <a:r>
              <a:rPr lang="en-US"/>
              <a:t>Basic Networking Command- IPCONFIG- HOSTNAME- PING-IPCONFIG /ALL - IP ADDRESS- PASSWORD- Login commands and many more. </a:t>
            </a:r>
          </a:p>
          <a:p>
            <a:pPr>
              <a:buNone/>
            </a:pPr>
            <a:endParaRPr lang="en-US">
              <a:latin typeface="Calibri"/>
              <a:cs typeface="Calibri"/>
            </a:endParaRPr>
          </a:p>
          <a:p>
            <a:pPr>
              <a:buNone/>
            </a:pPr>
            <a:endParaRPr lang="en-US">
              <a:latin typeface="Calibri"/>
              <a:cs typeface="Calibri"/>
            </a:endParaRPr>
          </a:p>
        </p:txBody>
      </p:sp>
    </p:spTree>
    <p:extLst>
      <p:ext uri="{BB962C8B-B14F-4D97-AF65-F5344CB8AC3E}">
        <p14:creationId xmlns:p14="http://schemas.microsoft.com/office/powerpoint/2010/main" val="396069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336042" y="336042"/>
            <a:ext cx="8469630" cy="2551176"/>
          </a:xfrm>
        </p:spPr>
        <p:txBody>
          <a:bodyPr anchor="b">
            <a:normAutofit/>
          </a:bodyPr>
          <a:lstStyle>
            <a:lvl1pPr algn="l">
              <a:defRPr sz="48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336042" y="3353562"/>
            <a:ext cx="8469630" cy="1110996"/>
          </a:xfrm>
        </p:spPr>
        <p:txBody>
          <a:bodyPr/>
          <a:lstStyle>
            <a:lvl1pPr marL="0" indent="0" algn="l">
              <a:lnSpc>
                <a:spcPct val="120000"/>
              </a:lnSpc>
              <a:buNone/>
              <a:defRPr sz="1800">
                <a:solidFill>
                  <a:schemeClr val="tx2">
                    <a:alpha val="5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337050" y="3091500"/>
            <a:ext cx="84699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3278124" y="4615434"/>
            <a:ext cx="4047792" cy="377190"/>
          </a:xfrm>
          <a:prstGeom prst="rect">
            <a:avLst/>
          </a:prstGeom>
        </p:spPr>
        <p:txBody>
          <a:bodyPr vert="horz" lIns="0" tIns="0" rIns="91440" bIns="0" rtlCol="0" anchor="ctr"/>
          <a:lstStyle>
            <a:lvl1pPr algn="l">
              <a:defRPr sz="675" cap="all" spc="150" baseline="0">
                <a:solidFill>
                  <a:schemeClr val="tx2">
                    <a:alpha val="55000"/>
                  </a:schemeClr>
                </a:solidFill>
              </a:defRPr>
            </a:lvl1pPr>
          </a:lstStyle>
          <a:p>
            <a:r>
              <a:rPr lang="en-US" spc="15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7678674" y="4615434"/>
            <a:ext cx="1133142" cy="377190"/>
          </a:xfrm>
          <a:prstGeom prst="rect">
            <a:avLst/>
          </a:prstGeom>
        </p:spPr>
        <p:txBody>
          <a:bodyPr vert="horz" lIns="0" tIns="0" rIns="0" bIns="0" rtlCol="0" anchor="ctr"/>
          <a:lstStyle>
            <a:lvl1pPr algn="r">
              <a:defRPr sz="675">
                <a:solidFill>
                  <a:schemeClr val="tx2">
                    <a:alpha val="55000"/>
                  </a:schemeClr>
                </a:solidFill>
              </a:defRPr>
            </a:lvl1pPr>
          </a:lstStyle>
          <a:p>
            <a:fld id="{0D309695-DEC3-40DA-9DF5-330280C9D0E8}" type="slidenum">
              <a:rPr lang="en-US" smtClean="0"/>
              <a:pPr/>
              <a:t>‹#›</a:t>
            </a:fld>
            <a:endParaRPr lang="en-US"/>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332184" y="4614726"/>
            <a:ext cx="2593182" cy="377190"/>
          </a:xfrm>
          <a:prstGeom prst="rect">
            <a:avLst/>
          </a:prstGeom>
        </p:spPr>
        <p:txBody>
          <a:bodyPr wrap="square" lIns="0" tIns="0" rIns="0" bIns="0" anchor="ctr" anchorCtr="0">
            <a:normAutofit/>
          </a:bodyPr>
          <a:lstStyle>
            <a:lvl1pPr>
              <a:defRPr sz="675" cap="all" spc="150" baseline="0">
                <a:solidFill>
                  <a:schemeClr val="tx1">
                    <a:alpha val="55000"/>
                  </a:schemeClr>
                </a:solidFill>
              </a:defRPr>
            </a:lvl1pPr>
          </a:lstStyle>
          <a:p>
            <a:fld id="{8256C2ED-54A4-480D-B5C8-65C0D62359B9}" type="datetime2">
              <a:rPr lang="en-US" smtClean="0"/>
              <a:pPr/>
              <a:t>Sunday, November 20, 2022</a:t>
            </a:fld>
            <a:endParaRPr lang="en-US"/>
          </a:p>
        </p:txBody>
      </p:sp>
    </p:spTree>
    <p:extLst>
      <p:ext uri="{BB962C8B-B14F-4D97-AF65-F5344CB8AC3E}">
        <p14:creationId xmlns:p14="http://schemas.microsoft.com/office/powerpoint/2010/main" val="204716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336042" y="1467612"/>
            <a:ext cx="8476488" cy="29969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329184" y="4615434"/>
            <a:ext cx="2592324" cy="377190"/>
          </a:xfrm>
          <a:prstGeom prst="rect">
            <a:avLst/>
          </a:prstGeom>
        </p:spPr>
        <p:txBody>
          <a:bodyPr/>
          <a:lstStyle/>
          <a:p>
            <a:fld id="{53CF612A-4CB0-4F57-9A87-F049CECB184D}" type="datetime2">
              <a:rPr lang="en-US" smtClean="0"/>
              <a:t>Sunday, November 20, 2022</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1946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7674102" y="336042"/>
            <a:ext cx="1186434" cy="412851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329184" y="329184"/>
            <a:ext cx="7077456" cy="41285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329184" y="4615434"/>
            <a:ext cx="2592324" cy="377190"/>
          </a:xfrm>
          <a:prstGeom prst="rect">
            <a:avLst/>
          </a:prstGeom>
        </p:spPr>
        <p:txBody>
          <a:bodyPr/>
          <a:lstStyle/>
          <a:p>
            <a:fld id="{8F397F40-C8F7-4897-A6B8-241042F913A9}" type="datetime2">
              <a:rPr lang="en-US" smtClean="0"/>
              <a:t>Sunday, November 20, 2022</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75842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336042" y="1301400"/>
            <a:ext cx="8469900" cy="283726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3278124" y="4615434"/>
            <a:ext cx="4047792" cy="377190"/>
          </a:xfrm>
          <a:prstGeom prst="rect">
            <a:avLst/>
          </a:prstGeom>
        </p:spPr>
        <p:txBody>
          <a:bodyPr vert="horz" lIns="0" tIns="0" rIns="91440" bIns="0" rtlCol="0" anchor="ctr"/>
          <a:lstStyle>
            <a:lvl1pPr algn="l">
              <a:defRPr sz="675" cap="all" spc="150" baseline="0">
                <a:solidFill>
                  <a:schemeClr val="tx2">
                    <a:alpha val="55000"/>
                  </a:schemeClr>
                </a:solidFill>
              </a:defRPr>
            </a:lvl1pPr>
          </a:lstStyle>
          <a:p>
            <a:r>
              <a:rPr lang="en-US" spc="15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7678674" y="4615434"/>
            <a:ext cx="1133142" cy="377190"/>
          </a:xfrm>
          <a:prstGeom prst="rect">
            <a:avLst/>
          </a:prstGeom>
        </p:spPr>
        <p:txBody>
          <a:bodyPr vert="horz" lIns="0" tIns="0" rIns="0" bIns="0" rtlCol="0" anchor="ctr"/>
          <a:lstStyle>
            <a:lvl1pPr algn="r">
              <a:defRPr sz="675">
                <a:solidFill>
                  <a:schemeClr val="tx2">
                    <a:alpha val="55000"/>
                  </a:schemeClr>
                </a:solidFill>
              </a:defRPr>
            </a:lvl1pPr>
          </a:lstStyle>
          <a:p>
            <a:fld id="{0D309695-DEC3-40DA-9DF5-330280C9D0E8}" type="slidenum">
              <a:rPr lang="en-US" smtClean="0"/>
              <a:pPr/>
              <a:t>‹#›</a:t>
            </a:fld>
            <a:endParaRPr lang="en-US"/>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332184" y="4614726"/>
            <a:ext cx="2593182" cy="377190"/>
          </a:xfrm>
          <a:prstGeom prst="rect">
            <a:avLst/>
          </a:prstGeom>
        </p:spPr>
        <p:txBody>
          <a:bodyPr wrap="square" lIns="0" tIns="0" rIns="0" bIns="0" anchor="ctr" anchorCtr="0">
            <a:normAutofit/>
          </a:bodyPr>
          <a:lstStyle>
            <a:lvl1pPr>
              <a:defRPr sz="675" cap="all" spc="150" baseline="0">
                <a:solidFill>
                  <a:schemeClr val="tx1">
                    <a:alpha val="55000"/>
                  </a:schemeClr>
                </a:solidFill>
              </a:defRPr>
            </a:lvl1pPr>
          </a:lstStyle>
          <a:p>
            <a:fld id="{8256C2ED-54A4-480D-B5C8-65C0D62359B9}" type="datetime2">
              <a:rPr lang="en-US" smtClean="0"/>
              <a:pPr/>
              <a:t>Sunday, November 20, 2022</a:t>
            </a:fld>
            <a:endParaRPr lang="en-US"/>
          </a:p>
        </p:txBody>
      </p:sp>
    </p:spTree>
    <p:extLst>
      <p:ext uri="{BB962C8B-B14F-4D97-AF65-F5344CB8AC3E}">
        <p14:creationId xmlns:p14="http://schemas.microsoft.com/office/powerpoint/2010/main" val="142151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336042" y="336042"/>
            <a:ext cx="8483346" cy="255117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336042" y="3353562"/>
            <a:ext cx="8469630" cy="1110996"/>
          </a:xfrm>
        </p:spPr>
        <p:txBody>
          <a:bodyPr/>
          <a:lstStyle>
            <a:lvl1pPr marL="0" indent="0">
              <a:lnSpc>
                <a:spcPct val="120000"/>
              </a:lnSpc>
              <a:buNone/>
              <a:defRPr sz="1800">
                <a:solidFill>
                  <a:schemeClr val="tx2">
                    <a:alpha val="5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329184" y="4615434"/>
            <a:ext cx="2592324" cy="377190"/>
          </a:xfrm>
          <a:prstGeom prst="rect">
            <a:avLst/>
          </a:prstGeom>
        </p:spPr>
        <p:txBody>
          <a:bodyPr/>
          <a:lstStyle/>
          <a:p>
            <a:fld id="{10EDCA73-0A86-4195-A787-75037827079D}" type="datetime2">
              <a:rPr lang="en-US" smtClean="0"/>
              <a:t>Sunday, November 20, 2022</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337050" y="3091500"/>
            <a:ext cx="84699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10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336042" y="1301400"/>
            <a:ext cx="4073652" cy="3161063"/>
          </a:xfrm>
        </p:spPr>
        <p:txBody>
          <a:bodyPr/>
          <a:lstStyle>
            <a:lvl1pPr marL="337500">
              <a:defRPr/>
            </a:lvl1pPr>
            <a:lvl2pPr marL="675000">
              <a:defRPr/>
            </a:lvl2pPr>
            <a:lvl3pPr marL="1012500">
              <a:defRPr/>
            </a:lvl3pPr>
            <a:lvl4pPr marL="1350000">
              <a:defRPr/>
            </a:lvl4pPr>
            <a:lvl5pPr marL="1687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4732020" y="1301400"/>
            <a:ext cx="4073652" cy="3161063"/>
          </a:xfrm>
        </p:spPr>
        <p:txBody>
          <a:bodyPr/>
          <a:lstStyle>
            <a:lvl2pPr marL="675000">
              <a:defRPr/>
            </a:lvl2pPr>
            <a:lvl3pPr marL="1012500">
              <a:defRPr/>
            </a:lvl3pPr>
            <a:lvl4pPr marL="1350000">
              <a:defRPr/>
            </a:lvl4pPr>
            <a:lvl5pPr marL="1822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329184" y="4615434"/>
            <a:ext cx="2592324" cy="377190"/>
          </a:xfrm>
          <a:prstGeom prst="rect">
            <a:avLst/>
          </a:prstGeom>
        </p:spPr>
        <p:txBody>
          <a:bodyPr/>
          <a:lstStyle/>
          <a:p>
            <a:fld id="{83C75374-B296-498E-A935-80631EA9020D}" type="datetime2">
              <a:rPr lang="en-US" smtClean="0"/>
              <a:t>Sunday, November 20, 2022</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26235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336042" y="291600"/>
            <a:ext cx="8483346" cy="855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336042" y="1331214"/>
            <a:ext cx="4073652" cy="459486"/>
          </a:xfrm>
        </p:spPr>
        <p:txBody>
          <a:bodyPr anchor="t">
            <a:normAutofit/>
          </a:bodyPr>
          <a:lstStyle>
            <a:lvl1pPr marL="0" indent="0">
              <a:lnSpc>
                <a:spcPct val="100000"/>
              </a:lnSpc>
              <a:buNone/>
              <a:defRPr sz="1500" b="0" i="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336042" y="2064258"/>
            <a:ext cx="4073652"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4732020" y="1331214"/>
            <a:ext cx="4073652" cy="459486"/>
          </a:xfrm>
        </p:spPr>
        <p:txBody>
          <a:bodyPr anchor="t">
            <a:normAutofit/>
          </a:bodyPr>
          <a:lstStyle>
            <a:lvl1pPr marL="0" indent="0">
              <a:lnSpc>
                <a:spcPct val="100000"/>
              </a:lnSpc>
              <a:buNone/>
              <a:defRPr sz="1500" b="0" i="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4732020" y="2064258"/>
            <a:ext cx="4073652"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329184" y="4615434"/>
            <a:ext cx="2592324" cy="377190"/>
          </a:xfrm>
          <a:prstGeom prst="rect">
            <a:avLst/>
          </a:prstGeom>
        </p:spPr>
        <p:txBody>
          <a:bodyPr/>
          <a:lstStyle/>
          <a:p>
            <a:fld id="{B098B728-214A-4ABC-8432-5B3A5A66A987}" type="datetime2">
              <a:rPr lang="en-US" smtClean="0"/>
              <a:t>Sunday, November 20, 2022</a:t>
            </a:fld>
            <a:endParaRPr lang="en-US"/>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9928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336042" y="291600"/>
            <a:ext cx="8483346" cy="4169664"/>
          </a:xfrm>
        </p:spPr>
        <p:txBody>
          <a:bodyPr wrap="square"/>
          <a:lstStyle/>
          <a:p>
            <a:r>
              <a:rPr lang="en-US"/>
              <a:t>Click to edit Master title style</a:t>
            </a:r>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329184" y="4615434"/>
            <a:ext cx="2592324" cy="377190"/>
          </a:xfrm>
          <a:prstGeom prst="rect">
            <a:avLst/>
          </a:prstGeom>
        </p:spPr>
        <p:txBody>
          <a:bodyPr/>
          <a:lstStyle/>
          <a:p>
            <a:fld id="{015F02D0-6806-43AF-9888-2359BF40C204}" type="datetime2">
              <a:rPr lang="en-US" smtClean="0"/>
              <a:t>Sunday, November 20, 2022</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14930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329184" y="4615434"/>
            <a:ext cx="2592324" cy="377190"/>
          </a:xfrm>
          <a:prstGeom prst="rect">
            <a:avLst/>
          </a:prstGeom>
        </p:spPr>
        <p:txBody>
          <a:bodyPr/>
          <a:lstStyle/>
          <a:p>
            <a:fld id="{8EE14D2D-B1AF-4197-82D6-FC1F8BD05681}" type="datetime2">
              <a:rPr lang="en-US" smtClean="0"/>
              <a:t>Sunday, November 20, 2022</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731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336042" y="291600"/>
            <a:ext cx="2585466" cy="802386"/>
          </a:xfrm>
        </p:spPr>
        <p:txBody>
          <a:bodyPr wrap="square" anchor="t">
            <a:normAutofit/>
          </a:bodyPr>
          <a:lstStyle>
            <a:lvl1pPr>
              <a:defRPr sz="2100"/>
            </a:lvl1pPr>
          </a:lstStyle>
          <a:p>
            <a:r>
              <a:rPr lang="en-US"/>
              <a:t>Click to edit Master title style</a:t>
            </a:r>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3278124" y="294894"/>
            <a:ext cx="5534406" cy="4169664"/>
          </a:xfrm>
        </p:spPr>
        <p:txBody>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336042" y="1300162"/>
            <a:ext cx="2585466" cy="3164396"/>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329184" y="4615434"/>
            <a:ext cx="2592324" cy="377190"/>
          </a:xfrm>
          <a:prstGeom prst="rect">
            <a:avLst/>
          </a:prstGeom>
        </p:spPr>
        <p:txBody>
          <a:bodyPr/>
          <a:lstStyle/>
          <a:p>
            <a:fld id="{98771CEB-9838-4245-91B8-EFBAFE2D8B44}" type="datetime2">
              <a:rPr lang="en-US" smtClean="0"/>
              <a:t>Sunday, November 20, 2022</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7818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336042" y="291600"/>
            <a:ext cx="2585466" cy="802386"/>
          </a:xfrm>
        </p:spPr>
        <p:txBody>
          <a:bodyPr wrap="square" anchor="t">
            <a:normAutofit/>
          </a:bodyPr>
          <a:lstStyle>
            <a:lvl1pPr>
              <a:defRPr sz="2100"/>
            </a:lvl1pPr>
          </a:lstStyle>
          <a:p>
            <a:r>
              <a:rPr lang="en-US"/>
              <a:t>Click to edit Master title style</a:t>
            </a:r>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3278124" y="330994"/>
            <a:ext cx="5529834" cy="413356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336042" y="1301400"/>
            <a:ext cx="2585466" cy="316106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329184" y="4615434"/>
            <a:ext cx="2592324" cy="377190"/>
          </a:xfrm>
          <a:prstGeom prst="rect">
            <a:avLst/>
          </a:prstGeom>
        </p:spPr>
        <p:txBody>
          <a:bodyPr/>
          <a:lstStyle/>
          <a:p>
            <a:fld id="{51D3F6BF-A585-41F8-88DF-7E5D069F892A}" type="datetime2">
              <a:rPr lang="en-US" smtClean="0"/>
              <a:t>Sunday, November 20, 2022</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1590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336042" y="291600"/>
            <a:ext cx="8476488" cy="855900"/>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336042" y="1300163"/>
            <a:ext cx="8469900" cy="2837260"/>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3278124" y="4615434"/>
            <a:ext cx="4047792" cy="377190"/>
          </a:xfrm>
          <a:prstGeom prst="rect">
            <a:avLst/>
          </a:prstGeom>
        </p:spPr>
        <p:txBody>
          <a:bodyPr vert="horz" lIns="0" tIns="0" rIns="91440" bIns="0" rtlCol="0" anchor="ctr"/>
          <a:lstStyle>
            <a:lvl1pPr algn="l">
              <a:defRPr sz="675" cap="all" spc="150" baseline="0">
                <a:solidFill>
                  <a:schemeClr val="tx2">
                    <a:alpha val="55000"/>
                  </a:schemeClr>
                </a:solidFill>
              </a:defRPr>
            </a:lvl1pPr>
          </a:lstStyle>
          <a:p>
            <a:r>
              <a:rPr lang="en-US" spc="15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7678674" y="4615434"/>
            <a:ext cx="1133142" cy="377190"/>
          </a:xfrm>
          <a:prstGeom prst="rect">
            <a:avLst/>
          </a:prstGeom>
        </p:spPr>
        <p:txBody>
          <a:bodyPr vert="horz" lIns="0" tIns="0" rIns="0" bIns="0" rtlCol="0" anchor="ctr"/>
          <a:lstStyle>
            <a:lvl1pPr algn="r">
              <a:defRPr sz="675">
                <a:solidFill>
                  <a:schemeClr val="tx2">
                    <a:alpha val="55000"/>
                  </a:schemeClr>
                </a:solidFill>
              </a:defRPr>
            </a:lvl1pPr>
          </a:lstStyle>
          <a:p>
            <a:fld id="{0D309695-DEC3-40DA-9DF5-330280C9D0E8}" type="slidenum">
              <a:rPr lang="en-US" smtClean="0"/>
              <a:pPr/>
              <a:t>‹#›</a:t>
            </a:fld>
            <a:endParaRPr lang="en-US"/>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332184" y="4614726"/>
            <a:ext cx="2593182" cy="377190"/>
          </a:xfrm>
          <a:prstGeom prst="rect">
            <a:avLst/>
          </a:prstGeom>
        </p:spPr>
        <p:txBody>
          <a:bodyPr wrap="square" lIns="0" tIns="0" rIns="0" bIns="0" anchor="ctr" anchorCtr="0">
            <a:normAutofit/>
          </a:bodyPr>
          <a:lstStyle>
            <a:lvl1pPr>
              <a:defRPr sz="675" cap="all" spc="150" baseline="0">
                <a:solidFill>
                  <a:schemeClr val="tx1">
                    <a:alpha val="55000"/>
                  </a:schemeClr>
                </a:solidFill>
              </a:defRPr>
            </a:lvl1pPr>
          </a:lstStyle>
          <a:p>
            <a:fld id="{8256C2ED-54A4-480D-B5C8-65C0D62359B9}" type="datetime2">
              <a:rPr lang="en-US" smtClean="0"/>
              <a:pPr/>
              <a:t>Sunday, November 20, 2022</a:t>
            </a:fld>
            <a:endParaRPr lang="en-US"/>
          </a:p>
        </p:txBody>
      </p:sp>
    </p:spTree>
    <p:extLst>
      <p:ext uri="{BB962C8B-B14F-4D97-AF65-F5344CB8AC3E}">
        <p14:creationId xmlns:p14="http://schemas.microsoft.com/office/powerpoint/2010/main" val="603280901"/>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17" r:id="rId6"/>
    <p:sldLayoutId id="2147483813" r:id="rId7"/>
    <p:sldLayoutId id="2147483814" r:id="rId8"/>
    <p:sldLayoutId id="2147483815" r:id="rId9"/>
    <p:sldLayoutId id="2147483816" r:id="rId10"/>
    <p:sldLayoutId id="2147483818" r:id="rId11"/>
  </p:sldLayoutIdLst>
  <p:hf sldNum="0" hdr="0" ftr="0" dt="0"/>
  <p:txStyles>
    <p:titleStyle>
      <a:lvl1pPr algn="l" defTabSz="685800" rtl="0" eaLnBrk="1" latinLnBrk="0" hangingPunct="1">
        <a:lnSpc>
          <a:spcPct val="90000"/>
        </a:lnSpc>
        <a:spcBef>
          <a:spcPct val="0"/>
        </a:spcBef>
        <a:buNone/>
        <a:defRPr sz="2400" i="1" kern="1200">
          <a:solidFill>
            <a:schemeClr val="tx2"/>
          </a:solidFill>
          <a:latin typeface="+mj-lt"/>
          <a:ea typeface="+mj-ea"/>
          <a:cs typeface="+mj-cs"/>
        </a:defRPr>
      </a:lvl1pPr>
    </p:titleStyle>
    <p:bodyStyle>
      <a:lvl1pPr marL="337500" indent="-336042" algn="l" defTabSz="685800" rtl="0" eaLnBrk="1" latinLnBrk="0" hangingPunct="1">
        <a:lnSpc>
          <a:spcPct val="140000"/>
        </a:lnSpc>
        <a:spcBef>
          <a:spcPts val="750"/>
        </a:spcBef>
        <a:buFont typeface="Calibri Light" panose="020F0302020204030204" pitchFamily="34" charset="0"/>
        <a:buChar char="→"/>
        <a:defRPr sz="1350" kern="1200">
          <a:solidFill>
            <a:schemeClr val="tx2">
              <a:alpha val="55000"/>
            </a:schemeClr>
          </a:solidFill>
          <a:latin typeface="+mn-lt"/>
          <a:ea typeface="+mn-ea"/>
          <a:cs typeface="+mn-cs"/>
        </a:defRPr>
      </a:lvl1pPr>
      <a:lvl2pPr marL="675000" indent="-336042" algn="l" defTabSz="685800" rtl="0" eaLnBrk="1" latinLnBrk="0" hangingPunct="1">
        <a:lnSpc>
          <a:spcPct val="140000"/>
        </a:lnSpc>
        <a:spcBef>
          <a:spcPts val="375"/>
        </a:spcBef>
        <a:buFont typeface="Calibri Light" panose="020F0302020204030204" pitchFamily="34" charset="0"/>
        <a:buChar char="→"/>
        <a:defRPr sz="1350" kern="1200">
          <a:solidFill>
            <a:schemeClr val="tx2">
              <a:alpha val="55000"/>
            </a:schemeClr>
          </a:solidFill>
          <a:latin typeface="+mn-lt"/>
          <a:ea typeface="+mn-ea"/>
          <a:cs typeface="+mn-cs"/>
        </a:defRPr>
      </a:lvl2pPr>
      <a:lvl3pPr marL="1012500" indent="-336042" algn="l" defTabSz="685800" rtl="0" eaLnBrk="1" latinLnBrk="0" hangingPunct="1">
        <a:lnSpc>
          <a:spcPct val="140000"/>
        </a:lnSpc>
        <a:spcBef>
          <a:spcPts val="375"/>
        </a:spcBef>
        <a:buFont typeface="Calibri Light" panose="020F0302020204030204" pitchFamily="34" charset="0"/>
        <a:buChar char="→"/>
        <a:defRPr sz="1350" kern="1200">
          <a:solidFill>
            <a:schemeClr val="tx2">
              <a:alpha val="55000"/>
            </a:schemeClr>
          </a:solidFill>
          <a:latin typeface="+mn-lt"/>
          <a:ea typeface="+mn-ea"/>
          <a:cs typeface="+mn-cs"/>
        </a:defRPr>
      </a:lvl3pPr>
      <a:lvl4pPr marL="1350000" indent="-336042" algn="l" defTabSz="685800" rtl="0" eaLnBrk="1" latinLnBrk="0" hangingPunct="1">
        <a:lnSpc>
          <a:spcPct val="140000"/>
        </a:lnSpc>
        <a:spcBef>
          <a:spcPts val="375"/>
        </a:spcBef>
        <a:buFont typeface="Calibri Light" panose="020F0302020204030204" pitchFamily="34" charset="0"/>
        <a:buChar char="→"/>
        <a:defRPr sz="1350" kern="1200">
          <a:solidFill>
            <a:schemeClr val="tx2">
              <a:alpha val="55000"/>
            </a:schemeClr>
          </a:solidFill>
          <a:latin typeface="+mn-lt"/>
          <a:ea typeface="+mn-ea"/>
          <a:cs typeface="+mn-cs"/>
        </a:defRPr>
      </a:lvl4pPr>
      <a:lvl5pPr marL="1687500" indent="-336042" algn="l" defTabSz="685800" rtl="0" eaLnBrk="1" latinLnBrk="0" hangingPunct="1">
        <a:lnSpc>
          <a:spcPct val="140000"/>
        </a:lnSpc>
        <a:spcBef>
          <a:spcPts val="375"/>
        </a:spcBef>
        <a:buFont typeface="Calibri Light" panose="020F0302020204030204" pitchFamily="34" charset="0"/>
        <a:buChar char="→"/>
        <a:defRPr sz="1350" kern="1200">
          <a:solidFill>
            <a:schemeClr val="tx2">
              <a:alpha val="5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12_FFCB3CB0.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taca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tackoverflow.com/questions/42022615/how-to-calculate-the-cosine-similarity-between-two-words-word2vec-in-matlab" TargetMode="External"/><Relationship Id="rId7" Type="http://schemas.openxmlformats.org/officeDocument/2006/relationships/diagramColors" Target="../diagrams/colors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6" name="Rectangle 66">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p:nvPr>
        </p:nvSpPr>
        <p:spPr>
          <a:xfrm>
            <a:off x="3289059" y="336042"/>
            <a:ext cx="5516613" cy="2551176"/>
          </a:xfrm>
        </p:spPr>
        <p:txBody>
          <a:bodyPr vert="horz" lIns="0" tIns="0" rIns="0" bIns="0" rtlCol="0" anchor="b">
            <a:normAutofit/>
          </a:bodyPr>
          <a:lstStyle/>
          <a:p>
            <a:r>
              <a:rPr lang="en-US" sz="1950" spc="525"/>
              <a:t>NETWORK SIMULATION SOFTWARE: ANALYSIS of ALTERNATIVES</a:t>
            </a:r>
          </a:p>
        </p:txBody>
      </p:sp>
      <p:sp>
        <p:nvSpPr>
          <p:cNvPr id="3" name="Subtitle 2"/>
          <p:cNvSpPr>
            <a:spLocks noGrp="1"/>
          </p:cNvSpPr>
          <p:nvPr>
            <p:ph type="subTitle" idx="1"/>
          </p:nvPr>
        </p:nvSpPr>
        <p:spPr>
          <a:xfrm>
            <a:off x="3246197" y="3339275"/>
            <a:ext cx="5516613" cy="1110996"/>
          </a:xfrm>
        </p:spPr>
        <p:txBody>
          <a:bodyPr vert="horz" lIns="0" tIns="0" rIns="0" bIns="0" rtlCol="0">
            <a:normAutofit lnSpcReduction="10000"/>
          </a:bodyPr>
          <a:lstStyle/>
          <a:p>
            <a:pPr>
              <a:lnSpc>
                <a:spcPct val="110000"/>
              </a:lnSpc>
              <a:spcBef>
                <a:spcPts val="0"/>
              </a:spcBef>
              <a:spcAft>
                <a:spcPts val="450"/>
              </a:spcAft>
            </a:pPr>
            <a:r>
              <a:rPr lang="en-US" sz="975" b="1"/>
              <a:t>JUSTIN MCCANNON</a:t>
            </a:r>
            <a:endParaRPr lang="en-US" sz="975"/>
          </a:p>
          <a:p>
            <a:pPr>
              <a:lnSpc>
                <a:spcPct val="110000"/>
              </a:lnSpc>
              <a:spcBef>
                <a:spcPts val="0"/>
              </a:spcBef>
              <a:spcAft>
                <a:spcPts val="450"/>
              </a:spcAft>
            </a:pPr>
            <a:r>
              <a:rPr lang="en-US" sz="975" b="1"/>
              <a:t>NIDHI MARSONIA</a:t>
            </a:r>
            <a:endParaRPr lang="en-US" sz="975"/>
          </a:p>
          <a:p>
            <a:pPr>
              <a:lnSpc>
                <a:spcPct val="110000"/>
              </a:lnSpc>
              <a:spcBef>
                <a:spcPts val="0"/>
              </a:spcBef>
              <a:spcAft>
                <a:spcPts val="450"/>
              </a:spcAft>
            </a:pPr>
            <a:r>
              <a:rPr lang="en-US" sz="975" b="1"/>
              <a:t>MICHAEL MCINNIS </a:t>
            </a:r>
            <a:endParaRPr lang="en-US" sz="975"/>
          </a:p>
          <a:p>
            <a:pPr>
              <a:lnSpc>
                <a:spcPct val="110000"/>
              </a:lnSpc>
              <a:spcBef>
                <a:spcPts val="0"/>
              </a:spcBef>
              <a:spcAft>
                <a:spcPts val="450"/>
              </a:spcAft>
            </a:pPr>
            <a:r>
              <a:rPr lang="en-US" sz="975" b="1"/>
              <a:t>TIFFANY NGUYEN</a:t>
            </a:r>
            <a:endParaRPr lang="en-US" sz="975"/>
          </a:p>
          <a:p>
            <a:pPr>
              <a:lnSpc>
                <a:spcPct val="110000"/>
              </a:lnSpc>
              <a:spcBef>
                <a:spcPts val="0"/>
              </a:spcBef>
              <a:spcAft>
                <a:spcPts val="450"/>
              </a:spcAft>
            </a:pPr>
            <a:r>
              <a:rPr lang="en-US" sz="975" b="1"/>
              <a:t>AZM UDDIN</a:t>
            </a:r>
            <a:endParaRPr lang="en-US" sz="975"/>
          </a:p>
          <a:p>
            <a:pPr indent="-171450">
              <a:lnSpc>
                <a:spcPct val="110000"/>
              </a:lnSpc>
              <a:spcBef>
                <a:spcPts val="0"/>
              </a:spcBef>
              <a:spcAft>
                <a:spcPts val="450"/>
              </a:spcAft>
              <a:buFont typeface="Arial" panose="020B0604020202020204" pitchFamily="34" charset="0"/>
              <a:buChar char="•"/>
            </a:pPr>
            <a:endParaRPr lang="en-US" sz="975" b="1"/>
          </a:p>
        </p:txBody>
      </p:sp>
      <p:pic>
        <p:nvPicPr>
          <p:cNvPr id="20" name="Picture 3" descr="3D abstract blue and gold cube illustration">
            <a:extLst>
              <a:ext uri="{FF2B5EF4-FFF2-40B4-BE49-F238E27FC236}">
                <a16:creationId xmlns:a16="http://schemas.microsoft.com/office/drawing/2014/main" id="{E0485CE6-C106-F618-71BF-8E6238D5E440}"/>
              </a:ext>
            </a:extLst>
          </p:cNvPr>
          <p:cNvPicPr>
            <a:picLocks noChangeAspect="1"/>
          </p:cNvPicPr>
          <p:nvPr/>
        </p:nvPicPr>
        <p:blipFill rotWithShape="1">
          <a:blip r:embed="rId3"/>
          <a:srcRect l="22838" r="39053" b="-1"/>
          <a:stretch/>
        </p:blipFill>
        <p:spPr>
          <a:xfrm>
            <a:off x="338328" y="379924"/>
            <a:ext cx="2587038" cy="4073152"/>
          </a:xfrm>
          <a:prstGeom prst="rect">
            <a:avLst/>
          </a:prstGeom>
        </p:spPr>
      </p:pic>
      <p:cxnSp>
        <p:nvCxnSpPr>
          <p:cNvPr id="447" name="Straight Connector 68">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89059" y="3091500"/>
            <a:ext cx="5535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5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561F-D6A5-614F-9C51-222B24ACF6FA}"/>
              </a:ext>
            </a:extLst>
          </p:cNvPr>
          <p:cNvSpPr>
            <a:spLocks noGrp="1"/>
          </p:cNvSpPr>
          <p:nvPr>
            <p:ph type="title"/>
          </p:nvPr>
        </p:nvSpPr>
        <p:spPr/>
        <p:txBody>
          <a:bodyPr/>
          <a:lstStyle/>
          <a:p>
            <a:r>
              <a:rPr lang="en-US"/>
              <a:t>Final Rankings</a:t>
            </a:r>
          </a:p>
        </p:txBody>
      </p:sp>
      <p:pic>
        <p:nvPicPr>
          <p:cNvPr id="7" name="Picture 7" descr="Chart, bar chart&#10;&#10;Description automatically generated">
            <a:extLst>
              <a:ext uri="{FF2B5EF4-FFF2-40B4-BE49-F238E27FC236}">
                <a16:creationId xmlns:a16="http://schemas.microsoft.com/office/drawing/2014/main" id="{BE28DE95-76EF-6B96-88E0-0839459F858F}"/>
              </a:ext>
            </a:extLst>
          </p:cNvPr>
          <p:cNvPicPr>
            <a:picLocks noGrp="1" noChangeAspect="1"/>
          </p:cNvPicPr>
          <p:nvPr>
            <p:ph idx="1"/>
          </p:nvPr>
        </p:nvPicPr>
        <p:blipFill>
          <a:blip r:embed="rId2"/>
          <a:stretch>
            <a:fillRect/>
          </a:stretch>
        </p:blipFill>
        <p:spPr>
          <a:xfrm>
            <a:off x="1802486" y="840369"/>
            <a:ext cx="5923376" cy="3936407"/>
          </a:xfrm>
        </p:spPr>
      </p:pic>
    </p:spTree>
    <p:extLst>
      <p:ext uri="{BB962C8B-B14F-4D97-AF65-F5344CB8AC3E}">
        <p14:creationId xmlns:p14="http://schemas.microsoft.com/office/powerpoint/2010/main" val="343710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AA0AB-E8F4-3A5B-25B2-EF3E4BF49612}"/>
              </a:ext>
            </a:extLst>
          </p:cNvPr>
          <p:cNvSpPr>
            <a:spLocks noGrp="1"/>
          </p:cNvSpPr>
          <p:nvPr>
            <p:ph type="title"/>
          </p:nvPr>
        </p:nvSpPr>
        <p:spPr>
          <a:xfrm>
            <a:off x="336042" y="291600"/>
            <a:ext cx="2141100" cy="4519799"/>
          </a:xfrm>
        </p:spPr>
        <p:txBody>
          <a:bodyPr>
            <a:normAutofit/>
          </a:bodyPr>
          <a:lstStyle/>
          <a:p>
            <a:r>
              <a:rPr lang="en-US"/>
              <a:t>Simulator Guide Plan</a:t>
            </a:r>
          </a:p>
        </p:txBody>
      </p:sp>
      <p:cxnSp>
        <p:nvCxnSpPr>
          <p:cNvPr id="43" name="Straight Connector 33">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8000" y="337500"/>
            <a:ext cx="0" cy="4473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2">
            <a:extLst>
              <a:ext uri="{FF2B5EF4-FFF2-40B4-BE49-F238E27FC236}">
                <a16:creationId xmlns:a16="http://schemas.microsoft.com/office/drawing/2014/main" id="{59B75D36-1C5A-7F6B-AA67-09AB5A69EB38}"/>
              </a:ext>
            </a:extLst>
          </p:cNvPr>
          <p:cNvGraphicFramePr>
            <a:graphicFrameLocks noGrp="1"/>
          </p:cNvGraphicFramePr>
          <p:nvPr>
            <p:ph idx="1"/>
            <p:extLst>
              <p:ext uri="{D42A27DB-BD31-4B8C-83A1-F6EECF244321}">
                <p14:modId xmlns:p14="http://schemas.microsoft.com/office/powerpoint/2010/main" val="3384370717"/>
              </p:ext>
            </p:extLst>
          </p:nvPr>
        </p:nvGraphicFramePr>
        <p:xfrm>
          <a:off x="3145500" y="337498"/>
          <a:ext cx="5313591" cy="4468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67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31425D08-6505-4F53-9B03-D2F289363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B09B7-A169-3507-AB38-D2CB48473ACD}"/>
              </a:ext>
            </a:extLst>
          </p:cNvPr>
          <p:cNvSpPr>
            <a:spLocks noGrp="1"/>
          </p:cNvSpPr>
          <p:nvPr>
            <p:ph type="title"/>
          </p:nvPr>
        </p:nvSpPr>
        <p:spPr>
          <a:xfrm>
            <a:off x="336042" y="291600"/>
            <a:ext cx="4074033" cy="645300"/>
          </a:xfrm>
        </p:spPr>
        <p:txBody>
          <a:bodyPr anchor="b">
            <a:normAutofit/>
          </a:bodyPr>
          <a:lstStyle/>
          <a:p>
            <a:r>
              <a:rPr lang="en-US" sz="2200"/>
              <a:t>Intro to Packet Tracer and Cisco CLI</a:t>
            </a:r>
          </a:p>
        </p:txBody>
      </p:sp>
      <p:cxnSp>
        <p:nvCxnSpPr>
          <p:cNvPr id="39" name="Straight Connector 2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407602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2A69E8A7-57F8-3048-A5EC-0EB03A25512A}"/>
              </a:ext>
            </a:extLst>
          </p:cNvPr>
          <p:cNvSpPr>
            <a:spLocks noGrp="1"/>
          </p:cNvSpPr>
          <p:nvPr>
            <p:ph idx="1"/>
          </p:nvPr>
        </p:nvSpPr>
        <p:spPr>
          <a:xfrm>
            <a:off x="336042" y="1458000"/>
            <a:ext cx="4074033" cy="3005100"/>
          </a:xfrm>
        </p:spPr>
        <p:txBody>
          <a:bodyPr vert="horz" wrap="square" lIns="0" tIns="0" rIns="91440" bIns="0" rtlCol="0" anchor="t">
            <a:normAutofit/>
          </a:bodyPr>
          <a:lstStyle/>
          <a:p>
            <a:pPr marL="337185" indent="-335915">
              <a:lnSpc>
                <a:spcPct val="130000"/>
              </a:lnSpc>
            </a:pPr>
            <a:r>
              <a:rPr lang="en-US" sz="1000"/>
              <a:t>Install from </a:t>
            </a:r>
            <a:r>
              <a:rPr lang="en-US" sz="1000">
                <a:hlinkClick r:id="rId3"/>
              </a:rPr>
              <a:t>Netacad</a:t>
            </a:r>
            <a:r>
              <a:rPr lang="en-US" sz="1000"/>
              <a:t> website</a:t>
            </a:r>
          </a:p>
          <a:p>
            <a:pPr marL="337185" indent="-335915">
              <a:lnSpc>
                <a:spcPct val="130000"/>
              </a:lnSpc>
            </a:pPr>
            <a:r>
              <a:rPr lang="en-US" sz="1000"/>
              <a:t>Drag and Drop feature to add nodes and connecting nodes  to create a topology</a:t>
            </a:r>
            <a:endParaRPr lang="en-US" sz="1000">
              <a:solidFill>
                <a:srgbClr val="FFFFFF">
                  <a:alpha val="55000"/>
                </a:srgbClr>
              </a:solidFill>
            </a:endParaRPr>
          </a:p>
          <a:p>
            <a:pPr marL="337185" indent="-335915">
              <a:lnSpc>
                <a:spcPct val="130000"/>
              </a:lnSpc>
            </a:pPr>
            <a:r>
              <a:rPr lang="en-US" sz="1000"/>
              <a:t>Cisco CLI Modes </a:t>
            </a:r>
            <a:endParaRPr lang="en-US" sz="1000">
              <a:solidFill>
                <a:srgbClr val="FFFFFF">
                  <a:alpha val="55000"/>
                </a:srgbClr>
              </a:solidFill>
            </a:endParaRPr>
          </a:p>
          <a:p>
            <a:pPr marL="674370" lvl="1" indent="-335915">
              <a:lnSpc>
                <a:spcPct val="130000"/>
              </a:lnSpc>
            </a:pPr>
            <a:r>
              <a:rPr lang="en-US" sz="1000"/>
              <a:t>User EXEC </a:t>
            </a:r>
            <a:endParaRPr lang="en-US" sz="1000">
              <a:solidFill>
                <a:srgbClr val="FFFFFF">
                  <a:alpha val="55000"/>
                </a:srgbClr>
              </a:solidFill>
            </a:endParaRPr>
          </a:p>
          <a:p>
            <a:pPr marL="674370" lvl="1" indent="-335915">
              <a:lnSpc>
                <a:spcPct val="130000"/>
              </a:lnSpc>
            </a:pPr>
            <a:r>
              <a:rPr lang="en-US" sz="1000"/>
              <a:t>Privileged EXEC</a:t>
            </a:r>
            <a:endParaRPr lang="en-US" sz="1000">
              <a:solidFill>
                <a:srgbClr val="FFFFFF">
                  <a:alpha val="55000"/>
                </a:srgbClr>
              </a:solidFill>
            </a:endParaRPr>
          </a:p>
          <a:p>
            <a:pPr marL="674370" lvl="1" indent="-335915">
              <a:lnSpc>
                <a:spcPct val="130000"/>
              </a:lnSpc>
            </a:pPr>
            <a:r>
              <a:rPr lang="en-US" sz="1000"/>
              <a:t>Configure</a:t>
            </a:r>
            <a:endParaRPr lang="en-US" sz="1000">
              <a:solidFill>
                <a:srgbClr val="FFFFFF">
                  <a:alpha val="55000"/>
                </a:srgbClr>
              </a:solidFill>
            </a:endParaRPr>
          </a:p>
          <a:p>
            <a:pPr marL="674370" lvl="1" indent="-335915">
              <a:lnSpc>
                <a:spcPct val="130000"/>
              </a:lnSpc>
            </a:pPr>
            <a:r>
              <a:rPr lang="en-US" sz="1000"/>
              <a:t>Interface Config</a:t>
            </a:r>
            <a:endParaRPr lang="en-US" sz="1000">
              <a:solidFill>
                <a:srgbClr val="FFFFFF">
                  <a:alpha val="55000"/>
                </a:srgbClr>
              </a:solidFill>
            </a:endParaRPr>
          </a:p>
          <a:p>
            <a:pPr marL="337185" indent="-335915">
              <a:lnSpc>
                <a:spcPct val="130000"/>
              </a:lnSpc>
            </a:pPr>
            <a:r>
              <a:rPr lang="en-US" sz="1000"/>
              <a:t>Virtual PC Config</a:t>
            </a:r>
            <a:endParaRPr lang="en-US" sz="1000">
              <a:solidFill>
                <a:srgbClr val="FFFFFF">
                  <a:alpha val="55000"/>
                </a:srgbClr>
              </a:solidFill>
            </a:endParaRPr>
          </a:p>
          <a:p>
            <a:pPr marL="674370" lvl="1" indent="-335915">
              <a:lnSpc>
                <a:spcPct val="130000"/>
              </a:lnSpc>
            </a:pPr>
            <a:r>
              <a:rPr lang="en-US" sz="1000"/>
              <a:t>Adding IP address</a:t>
            </a:r>
            <a:endParaRPr lang="en-US" sz="1000">
              <a:solidFill>
                <a:srgbClr val="FFFFFF">
                  <a:alpha val="55000"/>
                </a:srgbClr>
              </a:solidFill>
            </a:endParaRPr>
          </a:p>
          <a:p>
            <a:pPr marL="674370" lvl="1" indent="-335915">
              <a:lnSpc>
                <a:spcPct val="130000"/>
              </a:lnSpc>
            </a:pPr>
            <a:r>
              <a:rPr lang="en-US" sz="1000"/>
              <a:t>Basic Networking Command</a:t>
            </a:r>
            <a:endParaRPr lang="en-US" sz="1000">
              <a:solidFill>
                <a:srgbClr val="FFFFFF">
                  <a:alpha val="55000"/>
                </a:srgbClr>
              </a:solidFill>
            </a:endParaRPr>
          </a:p>
          <a:p>
            <a:pPr marL="338455" lvl="1" indent="0">
              <a:lnSpc>
                <a:spcPct val="130000"/>
              </a:lnSpc>
              <a:buNone/>
            </a:pPr>
            <a:endParaRPr lang="en-US" sz="1000"/>
          </a:p>
        </p:txBody>
      </p:sp>
      <p:pic>
        <p:nvPicPr>
          <p:cNvPr id="4" name="Picture 4" descr="Diagram&#10;&#10;Description automatically generated">
            <a:extLst>
              <a:ext uri="{FF2B5EF4-FFF2-40B4-BE49-F238E27FC236}">
                <a16:creationId xmlns:a16="http://schemas.microsoft.com/office/drawing/2014/main" id="{FA17DA1C-3B9D-E14A-C859-2D89D80316C0}"/>
              </a:ext>
            </a:extLst>
          </p:cNvPr>
          <p:cNvPicPr>
            <a:picLocks noChangeAspect="1"/>
          </p:cNvPicPr>
          <p:nvPr/>
        </p:nvPicPr>
        <p:blipFill rotWithShape="1">
          <a:blip r:embed="rId4"/>
          <a:srcRect r="690" b="-1"/>
          <a:stretch/>
        </p:blipFill>
        <p:spPr>
          <a:xfrm>
            <a:off x="4730481" y="337500"/>
            <a:ext cx="4080960" cy="4131000"/>
          </a:xfrm>
          <a:prstGeom prst="rect">
            <a:avLst/>
          </a:prstGeom>
        </p:spPr>
      </p:pic>
    </p:spTree>
    <p:extLst>
      <p:ext uri="{BB962C8B-B14F-4D97-AF65-F5344CB8AC3E}">
        <p14:creationId xmlns:p14="http://schemas.microsoft.com/office/powerpoint/2010/main" val="171063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1C68C-DC0A-B597-0D6A-D4581C2D4634}"/>
              </a:ext>
            </a:extLst>
          </p:cNvPr>
          <p:cNvSpPr>
            <a:spLocks noGrp="1"/>
          </p:cNvSpPr>
          <p:nvPr>
            <p:ph type="title"/>
          </p:nvPr>
        </p:nvSpPr>
        <p:spPr>
          <a:xfrm>
            <a:off x="336042" y="291600"/>
            <a:ext cx="8475399" cy="739800"/>
          </a:xfrm>
        </p:spPr>
        <p:txBody>
          <a:bodyPr anchor="b">
            <a:normAutofit/>
          </a:bodyPr>
          <a:lstStyle/>
          <a:p>
            <a:r>
              <a:rPr lang="en-US" sz="4800"/>
              <a:t>Basic Switching</a:t>
            </a:r>
          </a:p>
        </p:txBody>
      </p:sp>
      <p:cxnSp>
        <p:nvCxnSpPr>
          <p:cNvPr id="18" name="Straight Connector 17">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84753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5" descr="Diagram, schematic&#10;&#10;Description automatically generated">
            <a:extLst>
              <a:ext uri="{FF2B5EF4-FFF2-40B4-BE49-F238E27FC236}">
                <a16:creationId xmlns:a16="http://schemas.microsoft.com/office/drawing/2014/main" id="{273C75E4-1FD0-E8CF-E15E-93022E43E5BA}"/>
              </a:ext>
            </a:extLst>
          </p:cNvPr>
          <p:cNvPicPr>
            <a:picLocks noChangeAspect="1"/>
          </p:cNvPicPr>
          <p:nvPr/>
        </p:nvPicPr>
        <p:blipFill>
          <a:blip r:embed="rId2"/>
          <a:stretch>
            <a:fillRect/>
          </a:stretch>
        </p:blipFill>
        <p:spPr>
          <a:xfrm>
            <a:off x="337499" y="1620977"/>
            <a:ext cx="5531092" cy="2765546"/>
          </a:xfrm>
          <a:prstGeom prst="rect">
            <a:avLst/>
          </a:prstGeom>
        </p:spPr>
      </p:pic>
      <p:sp>
        <p:nvSpPr>
          <p:cNvPr id="3" name="Content Placeholder 2">
            <a:extLst>
              <a:ext uri="{FF2B5EF4-FFF2-40B4-BE49-F238E27FC236}">
                <a16:creationId xmlns:a16="http://schemas.microsoft.com/office/drawing/2014/main" id="{9EF74957-D219-55E1-5196-14DC24278DC3}"/>
              </a:ext>
            </a:extLst>
          </p:cNvPr>
          <p:cNvSpPr>
            <a:spLocks noGrp="1"/>
          </p:cNvSpPr>
          <p:nvPr>
            <p:ph idx="1"/>
          </p:nvPr>
        </p:nvSpPr>
        <p:spPr>
          <a:xfrm>
            <a:off x="6192441" y="1458000"/>
            <a:ext cx="2617659" cy="3005100"/>
          </a:xfrm>
        </p:spPr>
        <p:txBody>
          <a:bodyPr vert="horz" wrap="square" lIns="0" tIns="0" rIns="91440" bIns="0" rtlCol="0" anchor="t">
            <a:normAutofit/>
          </a:bodyPr>
          <a:lstStyle/>
          <a:p>
            <a:pPr marL="337185" indent="-335915"/>
            <a:r>
              <a:rPr lang="en-US" sz="1200"/>
              <a:t>Switches are network devices used to divide networks into subnetworks called subnets or LAN segments</a:t>
            </a:r>
          </a:p>
          <a:p>
            <a:pPr marL="337185" indent="-335915"/>
            <a:r>
              <a:rPr lang="en-US" sz="1200"/>
              <a:t>They operate on the data link layer (layer 2) by forwarding information based on the destination MAC address</a:t>
            </a:r>
            <a:endParaRPr lang="en-US" sz="1200">
              <a:solidFill>
                <a:srgbClr val="FFFFFF">
                  <a:alpha val="55000"/>
                </a:srgbClr>
              </a:solidFill>
            </a:endParaRPr>
          </a:p>
          <a:p>
            <a:pPr marL="337185" indent="-335915"/>
            <a:r>
              <a:rPr lang="en-US" sz="1200"/>
              <a:t>Just connect a few PCs to a switch and send some packets to and from different PCs</a:t>
            </a:r>
            <a:endParaRPr lang="en-US" sz="1200">
              <a:solidFill>
                <a:srgbClr val="FFFFFF">
                  <a:alpha val="55000"/>
                </a:srgbClr>
              </a:solidFill>
            </a:endParaRPr>
          </a:p>
        </p:txBody>
      </p:sp>
      <p:sp>
        <p:nvSpPr>
          <p:cNvPr id="6" name="TextBox 5">
            <a:extLst>
              <a:ext uri="{FF2B5EF4-FFF2-40B4-BE49-F238E27FC236}">
                <a16:creationId xmlns:a16="http://schemas.microsoft.com/office/drawing/2014/main" id="{10DD0EDA-0C48-2DE1-1B1F-6E6CA1CF743B}"/>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67964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F0A98-E6ED-381E-2128-C6883A865216}"/>
              </a:ext>
            </a:extLst>
          </p:cNvPr>
          <p:cNvSpPr>
            <a:spLocks noGrp="1"/>
          </p:cNvSpPr>
          <p:nvPr>
            <p:ph type="title"/>
          </p:nvPr>
        </p:nvSpPr>
        <p:spPr>
          <a:xfrm>
            <a:off x="336042" y="291600"/>
            <a:ext cx="4074033" cy="645300"/>
          </a:xfrm>
        </p:spPr>
        <p:txBody>
          <a:bodyPr anchor="b">
            <a:normAutofit/>
          </a:bodyPr>
          <a:lstStyle/>
          <a:p>
            <a:r>
              <a:rPr lang="en-US"/>
              <a:t>Advanced Switching</a:t>
            </a:r>
          </a:p>
        </p:txBody>
      </p:sp>
      <p:cxnSp>
        <p:nvCxnSpPr>
          <p:cNvPr id="24" name="Straight Connector 17">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407602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129983A-3671-C1A6-E808-648ED9678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481" y="1040980"/>
            <a:ext cx="4080960" cy="2724040"/>
          </a:xfrm>
          <a:prstGeom prst="rect">
            <a:avLst/>
          </a:prstGeom>
        </p:spPr>
      </p:pic>
      <p:graphicFrame>
        <p:nvGraphicFramePr>
          <p:cNvPr id="5" name="Content Placeholder 2">
            <a:extLst>
              <a:ext uri="{FF2B5EF4-FFF2-40B4-BE49-F238E27FC236}">
                <a16:creationId xmlns:a16="http://schemas.microsoft.com/office/drawing/2014/main" id="{2C983C04-3F7A-6397-7F15-43184CEBAAB2}"/>
              </a:ext>
            </a:extLst>
          </p:cNvPr>
          <p:cNvGraphicFramePr>
            <a:graphicFrameLocks noGrp="1"/>
          </p:cNvGraphicFramePr>
          <p:nvPr>
            <p:ph idx="1"/>
            <p:extLst>
              <p:ext uri="{D42A27DB-BD31-4B8C-83A1-F6EECF244321}">
                <p14:modId xmlns:p14="http://schemas.microsoft.com/office/powerpoint/2010/main" val="3541545670"/>
              </p:ext>
            </p:extLst>
          </p:nvPr>
        </p:nvGraphicFramePr>
        <p:xfrm>
          <a:off x="336042" y="1458000"/>
          <a:ext cx="4074033" cy="300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14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E905E4-EF0C-4890-85FA-2CF6EEF55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9A869-ECDF-AADD-AD25-F81CC048D052}"/>
              </a:ext>
            </a:extLst>
          </p:cNvPr>
          <p:cNvSpPr>
            <a:spLocks noGrp="1"/>
          </p:cNvSpPr>
          <p:nvPr>
            <p:ph type="title"/>
          </p:nvPr>
        </p:nvSpPr>
        <p:spPr>
          <a:xfrm>
            <a:off x="336042" y="291600"/>
            <a:ext cx="2589324" cy="645300"/>
          </a:xfrm>
        </p:spPr>
        <p:txBody>
          <a:bodyPr anchor="b">
            <a:normAutofit/>
          </a:bodyPr>
          <a:lstStyle/>
          <a:p>
            <a:r>
              <a:rPr lang="en-US"/>
              <a:t>IPv4 Routing</a:t>
            </a:r>
          </a:p>
        </p:txBody>
      </p:sp>
      <p:cxnSp>
        <p:nvCxnSpPr>
          <p:cNvPr id="13" name="Straight Connector 1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259058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A551E002-37DC-EE2B-436F-E5F038F21C56}"/>
              </a:ext>
            </a:extLst>
          </p:cNvPr>
          <p:cNvSpPr>
            <a:spLocks noGrp="1"/>
          </p:cNvSpPr>
          <p:nvPr>
            <p:ph idx="1"/>
          </p:nvPr>
        </p:nvSpPr>
        <p:spPr>
          <a:xfrm>
            <a:off x="336042" y="1458000"/>
            <a:ext cx="2589324" cy="3405738"/>
          </a:xfrm>
        </p:spPr>
        <p:txBody>
          <a:bodyPr vert="horz" wrap="square" lIns="0" tIns="0" rIns="91440" bIns="0" rtlCol="0" anchor="t">
            <a:normAutofit fontScale="92500"/>
          </a:bodyPr>
          <a:lstStyle/>
          <a:p>
            <a:pPr marL="337185" indent="-335915"/>
            <a:r>
              <a:rPr lang="en-US">
                <a:solidFill>
                  <a:srgbClr val="FFFFFF">
                    <a:alpha val="55000"/>
                  </a:srgbClr>
                </a:solidFill>
              </a:rPr>
              <a:t>IPv4 Static Routing will occur i</a:t>
            </a:r>
            <a:r>
              <a:rPr lang="en-US">
                <a:ea typeface="+mn-lt"/>
                <a:cs typeface="+mn-lt"/>
              </a:rPr>
              <a:t>n the absence of communication between routers regarding the current topology of the network and thus, manually configuring routes to the routes table on the switch is recommended.</a:t>
            </a:r>
          </a:p>
          <a:p>
            <a:pPr marL="337185" indent="-335915"/>
            <a:r>
              <a:rPr lang="en-US">
                <a:ea typeface="+mn-lt"/>
                <a:cs typeface="+mn-lt"/>
              </a:rPr>
              <a:t>It's not possible to configure a static route through a directly‑connected IP subnet where the device gets its IP address from a DHCP server. </a:t>
            </a:r>
            <a:endParaRPr lang="en-US">
              <a:solidFill>
                <a:srgbClr val="FFFFFF">
                  <a:alpha val="55000"/>
                </a:srgbClr>
              </a:solidFill>
            </a:endParaRPr>
          </a:p>
        </p:txBody>
      </p:sp>
      <p:pic>
        <p:nvPicPr>
          <p:cNvPr id="4" name="Picture 4" descr="Diagram&#10;&#10;Description automatically generated">
            <a:extLst>
              <a:ext uri="{FF2B5EF4-FFF2-40B4-BE49-F238E27FC236}">
                <a16:creationId xmlns:a16="http://schemas.microsoft.com/office/drawing/2014/main" id="{D8F535D4-D43E-626D-7D8E-CCE69A916420}"/>
              </a:ext>
            </a:extLst>
          </p:cNvPr>
          <p:cNvPicPr>
            <a:picLocks noChangeAspect="1"/>
          </p:cNvPicPr>
          <p:nvPr/>
        </p:nvPicPr>
        <p:blipFill>
          <a:blip r:embed="rId2"/>
          <a:stretch>
            <a:fillRect/>
          </a:stretch>
        </p:blipFill>
        <p:spPr>
          <a:xfrm>
            <a:off x="3267126" y="1709495"/>
            <a:ext cx="5536032" cy="2546575"/>
          </a:xfrm>
          <a:prstGeom prst="rect">
            <a:avLst/>
          </a:prstGeom>
        </p:spPr>
      </p:pic>
    </p:spTree>
    <p:extLst>
      <p:ext uri="{BB962C8B-B14F-4D97-AF65-F5344CB8AC3E}">
        <p14:creationId xmlns:p14="http://schemas.microsoft.com/office/powerpoint/2010/main" val="94405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C2F2C-3310-29A4-9FFA-A2360C1E2461}"/>
              </a:ext>
            </a:extLst>
          </p:cNvPr>
          <p:cNvSpPr>
            <a:spLocks noGrp="1"/>
          </p:cNvSpPr>
          <p:nvPr>
            <p:ph type="title"/>
          </p:nvPr>
        </p:nvSpPr>
        <p:spPr>
          <a:xfrm>
            <a:off x="336042" y="291599"/>
            <a:ext cx="2141100" cy="4473899"/>
          </a:xfrm>
        </p:spPr>
        <p:txBody>
          <a:bodyPr>
            <a:normAutofit/>
          </a:bodyPr>
          <a:lstStyle/>
          <a:p>
            <a:r>
              <a:rPr lang="en-US"/>
              <a:t>IPv6 Routing</a:t>
            </a:r>
          </a:p>
        </p:txBody>
      </p:sp>
      <p:cxnSp>
        <p:nvCxnSpPr>
          <p:cNvPr id="21" name="Straight Connector 10">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8000" y="337500"/>
            <a:ext cx="0" cy="4473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589FB281-2FE8-BA9E-7BD9-6E664016B0E2}"/>
              </a:ext>
            </a:extLst>
          </p:cNvPr>
          <p:cNvGraphicFramePr>
            <a:graphicFrameLocks noGrp="1"/>
          </p:cNvGraphicFramePr>
          <p:nvPr>
            <p:ph idx="1"/>
            <p:extLst>
              <p:ext uri="{D42A27DB-BD31-4B8C-83A1-F6EECF244321}">
                <p14:modId xmlns:p14="http://schemas.microsoft.com/office/powerpoint/2010/main" val="3420317302"/>
              </p:ext>
            </p:extLst>
          </p:nvPr>
        </p:nvGraphicFramePr>
        <p:xfrm>
          <a:off x="3145500" y="337497"/>
          <a:ext cx="5313591" cy="4468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9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35B6B-67DD-88FF-DD15-26EE07064D1F}"/>
              </a:ext>
            </a:extLst>
          </p:cNvPr>
          <p:cNvSpPr>
            <a:spLocks noGrp="1"/>
          </p:cNvSpPr>
          <p:nvPr>
            <p:ph type="title"/>
          </p:nvPr>
        </p:nvSpPr>
        <p:spPr>
          <a:xfrm>
            <a:off x="336042" y="291600"/>
            <a:ext cx="8475399" cy="739800"/>
          </a:xfrm>
        </p:spPr>
        <p:txBody>
          <a:bodyPr anchor="b">
            <a:normAutofit/>
          </a:bodyPr>
          <a:lstStyle/>
          <a:p>
            <a:r>
              <a:rPr lang="en-US" sz="4800"/>
              <a:t>Project Management</a:t>
            </a:r>
          </a:p>
        </p:txBody>
      </p:sp>
      <p:cxnSp>
        <p:nvCxnSpPr>
          <p:cNvPr id="12" name="Straight Connector 1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84753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phic 6" descr="Users">
            <a:extLst>
              <a:ext uri="{FF2B5EF4-FFF2-40B4-BE49-F238E27FC236}">
                <a16:creationId xmlns:a16="http://schemas.microsoft.com/office/drawing/2014/main" id="{99892DE3-6B2A-0AEB-7665-08B3076293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37" y="1544400"/>
            <a:ext cx="2918700" cy="2918700"/>
          </a:xfrm>
          <a:prstGeom prst="rect">
            <a:avLst/>
          </a:prstGeom>
        </p:spPr>
      </p:pic>
      <p:sp>
        <p:nvSpPr>
          <p:cNvPr id="3" name="Content Placeholder 2">
            <a:extLst>
              <a:ext uri="{FF2B5EF4-FFF2-40B4-BE49-F238E27FC236}">
                <a16:creationId xmlns:a16="http://schemas.microsoft.com/office/drawing/2014/main" id="{09792B08-5846-0CD3-1857-C62998BE3F52}"/>
              </a:ext>
            </a:extLst>
          </p:cNvPr>
          <p:cNvSpPr>
            <a:spLocks noGrp="1"/>
          </p:cNvSpPr>
          <p:nvPr>
            <p:ph idx="1"/>
          </p:nvPr>
        </p:nvSpPr>
        <p:spPr>
          <a:xfrm>
            <a:off x="4733925" y="1458000"/>
            <a:ext cx="4076175" cy="3005100"/>
          </a:xfrm>
        </p:spPr>
        <p:txBody>
          <a:bodyPr vert="horz" lIns="0" tIns="0" rIns="91440" bIns="0" rtlCol="0">
            <a:normAutofit/>
          </a:bodyPr>
          <a:lstStyle/>
          <a:p>
            <a:pPr marL="337185" indent="-335915"/>
            <a:r>
              <a:rPr lang="en-US"/>
              <a:t>GroupMe</a:t>
            </a:r>
          </a:p>
          <a:p>
            <a:pPr marL="337185" indent="-335915"/>
            <a:r>
              <a:rPr lang="en-US"/>
              <a:t>Microsoft Teams</a:t>
            </a:r>
          </a:p>
          <a:p>
            <a:pPr marL="337185" indent="-335915"/>
            <a:r>
              <a:rPr lang="en-US"/>
              <a:t>Microsoft Project</a:t>
            </a:r>
          </a:p>
          <a:p>
            <a:pPr marL="337185" indent="-335915"/>
            <a:r>
              <a:rPr lang="en-US"/>
              <a:t>Office 365</a:t>
            </a:r>
          </a:p>
          <a:p>
            <a:pPr marL="337185" indent="-335915"/>
            <a:r>
              <a:rPr lang="en-US"/>
              <a:t>Hugo</a:t>
            </a:r>
          </a:p>
        </p:txBody>
      </p:sp>
    </p:spTree>
    <p:extLst>
      <p:ext uri="{BB962C8B-B14F-4D97-AF65-F5344CB8AC3E}">
        <p14:creationId xmlns:p14="http://schemas.microsoft.com/office/powerpoint/2010/main" val="327735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6FAED-80E7-2EA4-2DD3-8ECE141B417F}"/>
              </a:ext>
            </a:extLst>
          </p:cNvPr>
          <p:cNvSpPr>
            <a:spLocks noGrp="1"/>
          </p:cNvSpPr>
          <p:nvPr>
            <p:ph type="title"/>
          </p:nvPr>
        </p:nvSpPr>
        <p:spPr>
          <a:xfrm>
            <a:off x="336042" y="291600"/>
            <a:ext cx="4074033" cy="645300"/>
          </a:xfrm>
        </p:spPr>
        <p:txBody>
          <a:bodyPr anchor="b">
            <a:normAutofit/>
          </a:bodyPr>
          <a:lstStyle/>
          <a:p>
            <a:r>
              <a:rPr lang="en-US" dirty="0"/>
              <a:t>Challenges</a:t>
            </a:r>
          </a:p>
        </p:txBody>
      </p:sp>
      <p:cxnSp>
        <p:nvCxnSpPr>
          <p:cNvPr id="12" name="Straight Connector 1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407602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8B03BE-B7C8-DA3C-465E-6867C163802D}"/>
              </a:ext>
            </a:extLst>
          </p:cNvPr>
          <p:cNvSpPr>
            <a:spLocks noGrp="1"/>
          </p:cNvSpPr>
          <p:nvPr>
            <p:ph idx="1"/>
          </p:nvPr>
        </p:nvSpPr>
        <p:spPr>
          <a:xfrm>
            <a:off x="336042" y="1458000"/>
            <a:ext cx="4074033" cy="3005100"/>
          </a:xfrm>
        </p:spPr>
        <p:txBody>
          <a:bodyPr>
            <a:normAutofit/>
          </a:bodyPr>
          <a:lstStyle/>
          <a:p>
            <a:r>
              <a:rPr lang="en-US" dirty="0"/>
              <a:t>No true in-person communication</a:t>
            </a:r>
          </a:p>
          <a:p>
            <a:r>
              <a:rPr lang="en-US" dirty="0"/>
              <a:t>Occasional Scheduling conflicts</a:t>
            </a:r>
          </a:p>
        </p:txBody>
      </p:sp>
      <p:pic>
        <p:nvPicPr>
          <p:cNvPr id="7" name="Graphic 6" descr="Chat">
            <a:extLst>
              <a:ext uri="{FF2B5EF4-FFF2-40B4-BE49-F238E27FC236}">
                <a16:creationId xmlns:a16="http://schemas.microsoft.com/office/drawing/2014/main" id="{793F8DC8-392C-68F4-E472-750357B1CD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0481" y="362520"/>
            <a:ext cx="4080960" cy="4080960"/>
          </a:xfrm>
          <a:prstGeom prst="rect">
            <a:avLst/>
          </a:prstGeom>
        </p:spPr>
      </p:pic>
    </p:spTree>
    <p:extLst>
      <p:ext uri="{BB962C8B-B14F-4D97-AF65-F5344CB8AC3E}">
        <p14:creationId xmlns:p14="http://schemas.microsoft.com/office/powerpoint/2010/main" val="264672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3BDD-62E4-3529-BEAF-931CC3DC05B5}"/>
              </a:ext>
            </a:extLst>
          </p:cNvPr>
          <p:cNvSpPr>
            <a:spLocks noGrp="1"/>
          </p:cNvSpPr>
          <p:nvPr>
            <p:ph type="title"/>
          </p:nvPr>
        </p:nvSpPr>
        <p:spPr/>
        <p:txBody>
          <a:bodyPr/>
          <a:lstStyle/>
          <a:p>
            <a:r>
              <a:rPr lang="en-US"/>
              <a:t>Final Reflections</a:t>
            </a:r>
          </a:p>
        </p:txBody>
      </p:sp>
      <p:graphicFrame>
        <p:nvGraphicFramePr>
          <p:cNvPr id="5" name="Content Placeholder 2">
            <a:extLst>
              <a:ext uri="{FF2B5EF4-FFF2-40B4-BE49-F238E27FC236}">
                <a16:creationId xmlns:a16="http://schemas.microsoft.com/office/drawing/2014/main" id="{97482B13-52CA-DE1A-58DD-A9ECBFC23FB4}"/>
              </a:ext>
            </a:extLst>
          </p:cNvPr>
          <p:cNvGraphicFramePr>
            <a:graphicFrameLocks noGrp="1"/>
          </p:cNvGraphicFramePr>
          <p:nvPr>
            <p:ph idx="1"/>
          </p:nvPr>
        </p:nvGraphicFramePr>
        <p:xfrm>
          <a:off x="336042" y="1301400"/>
          <a:ext cx="8469900" cy="2837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28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FC4AC91-30B8-4B0B-A187-C39F19131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E47638EF-9EA6-5E39-9708-BDE6141C82EB}"/>
              </a:ext>
            </a:extLst>
          </p:cNvPr>
          <p:cNvSpPr>
            <a:spLocks noGrp="1"/>
          </p:cNvSpPr>
          <p:nvPr>
            <p:ph type="title"/>
          </p:nvPr>
        </p:nvSpPr>
        <p:spPr>
          <a:xfrm>
            <a:off x="336042" y="292478"/>
            <a:ext cx="8476488" cy="645300"/>
          </a:xfrm>
        </p:spPr>
        <p:txBody>
          <a:bodyPr anchor="b">
            <a:normAutofit/>
          </a:bodyPr>
          <a:lstStyle/>
          <a:p>
            <a:r>
              <a:rPr lang="en-US"/>
              <a:t>Project Goal</a:t>
            </a:r>
          </a:p>
        </p:txBody>
      </p:sp>
      <p:cxnSp>
        <p:nvCxnSpPr>
          <p:cNvPr id="14" name="Straight Connector 10">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050" y="1206900"/>
            <a:ext cx="84699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126EDE33-6888-B2A4-0EF2-B4F7DF934439}"/>
              </a:ext>
            </a:extLst>
          </p:cNvPr>
          <p:cNvGraphicFramePr>
            <a:graphicFrameLocks noGrp="1"/>
          </p:cNvGraphicFramePr>
          <p:nvPr>
            <p:ph idx="1"/>
            <p:extLst>
              <p:ext uri="{D42A27DB-BD31-4B8C-83A1-F6EECF244321}">
                <p14:modId xmlns:p14="http://schemas.microsoft.com/office/powerpoint/2010/main" val="1058348311"/>
              </p:ext>
            </p:extLst>
          </p:nvPr>
        </p:nvGraphicFramePr>
        <p:xfrm>
          <a:off x="337501" y="1544400"/>
          <a:ext cx="8470106" cy="2837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33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050" y="3091500"/>
            <a:ext cx="84699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99C2E-BD4C-00AE-A3C8-298D21ED9680}"/>
              </a:ext>
            </a:extLst>
          </p:cNvPr>
          <p:cNvSpPr>
            <a:spLocks noGrp="1"/>
          </p:cNvSpPr>
          <p:nvPr>
            <p:ph type="title"/>
          </p:nvPr>
        </p:nvSpPr>
        <p:spPr>
          <a:xfrm>
            <a:off x="3289059" y="336042"/>
            <a:ext cx="5516613" cy="2551176"/>
          </a:xfrm>
        </p:spPr>
        <p:txBody>
          <a:bodyPr vert="horz" lIns="0" tIns="0" rIns="0" bIns="0" rtlCol="0" anchor="b">
            <a:normAutofit/>
          </a:bodyPr>
          <a:lstStyle/>
          <a:p>
            <a:pPr defTabSz="914400">
              <a:lnSpc>
                <a:spcPct val="100000"/>
              </a:lnSpc>
            </a:pPr>
            <a:r>
              <a:rPr lang="en-US" sz="6400" dirty="0"/>
              <a:t>Conclusion</a:t>
            </a:r>
          </a:p>
        </p:txBody>
      </p:sp>
      <p:cxnSp>
        <p:nvCxnSpPr>
          <p:cNvPr id="24" name="Straight Connector 23">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89059" y="3091500"/>
            <a:ext cx="5535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1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19">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A60BA193-A2EB-7E20-F525-1613D37D6586}"/>
              </a:ext>
            </a:extLst>
          </p:cNvPr>
          <p:cNvSpPr>
            <a:spLocks noGrp="1"/>
          </p:cNvSpPr>
          <p:nvPr>
            <p:ph type="title"/>
          </p:nvPr>
        </p:nvSpPr>
        <p:spPr>
          <a:xfrm>
            <a:off x="336042" y="291600"/>
            <a:ext cx="2141100" cy="4473899"/>
          </a:xfrm>
        </p:spPr>
        <p:txBody>
          <a:bodyPr>
            <a:normAutofit/>
          </a:bodyPr>
          <a:lstStyle/>
          <a:p>
            <a:r>
              <a:rPr lang="en-US"/>
              <a:t>Simulator Selection</a:t>
            </a:r>
          </a:p>
        </p:txBody>
      </p:sp>
      <p:cxnSp>
        <p:nvCxnSpPr>
          <p:cNvPr id="37" name="Straight Connector 21">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8000" y="337500"/>
            <a:ext cx="0" cy="4473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1174768A-E385-DDEA-5066-C3F3FC97EB4D}"/>
              </a:ext>
            </a:extLst>
          </p:cNvPr>
          <p:cNvGraphicFramePr>
            <a:graphicFrameLocks noGrp="1"/>
          </p:cNvGraphicFramePr>
          <p:nvPr>
            <p:ph idx="1"/>
            <p:extLst>
              <p:ext uri="{D42A27DB-BD31-4B8C-83A1-F6EECF244321}">
                <p14:modId xmlns:p14="http://schemas.microsoft.com/office/powerpoint/2010/main" val="413350003"/>
              </p:ext>
            </p:extLst>
          </p:nvPr>
        </p:nvGraphicFramePr>
        <p:xfrm>
          <a:off x="3145500" y="337498"/>
          <a:ext cx="5313591" cy="4468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23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687AE5F2-71AA-AD8C-6A3E-058D04AC5DC0}"/>
              </a:ext>
            </a:extLst>
          </p:cNvPr>
          <p:cNvSpPr>
            <a:spLocks noGrp="1"/>
          </p:cNvSpPr>
          <p:nvPr>
            <p:ph type="title"/>
          </p:nvPr>
        </p:nvSpPr>
        <p:spPr>
          <a:xfrm>
            <a:off x="336042" y="291600"/>
            <a:ext cx="8475399" cy="739800"/>
          </a:xfrm>
        </p:spPr>
        <p:txBody>
          <a:bodyPr anchor="b">
            <a:normAutofit/>
          </a:bodyPr>
          <a:lstStyle/>
          <a:p>
            <a:r>
              <a:rPr lang="en-US" sz="4800"/>
              <a:t>Testing Methodology</a:t>
            </a:r>
          </a:p>
        </p:txBody>
      </p:sp>
      <p:cxnSp>
        <p:nvCxnSpPr>
          <p:cNvPr id="23" name="Straight Connector 1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84753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4" descr="Diagram&#10;&#10;Description automatically generated">
            <a:extLst>
              <a:ext uri="{FF2B5EF4-FFF2-40B4-BE49-F238E27FC236}">
                <a16:creationId xmlns:a16="http://schemas.microsoft.com/office/drawing/2014/main" id="{B8F7DC31-8FEF-82A7-F002-B1C04498FE5E}"/>
              </a:ext>
            </a:extLst>
          </p:cNvPr>
          <p:cNvPicPr>
            <a:picLocks noChangeAspect="1"/>
          </p:cNvPicPr>
          <p:nvPr/>
        </p:nvPicPr>
        <p:blipFill>
          <a:blip r:embed="rId2"/>
          <a:stretch>
            <a:fillRect/>
          </a:stretch>
        </p:blipFill>
        <p:spPr>
          <a:xfrm>
            <a:off x="337500" y="1695554"/>
            <a:ext cx="4072576" cy="2616393"/>
          </a:xfrm>
          <a:prstGeom prst="rect">
            <a:avLst/>
          </a:prstGeom>
        </p:spPr>
      </p:pic>
      <p:graphicFrame>
        <p:nvGraphicFramePr>
          <p:cNvPr id="31" name="Content Placeholder 7">
            <a:extLst>
              <a:ext uri="{FF2B5EF4-FFF2-40B4-BE49-F238E27FC236}">
                <a16:creationId xmlns:a16="http://schemas.microsoft.com/office/drawing/2014/main" id="{62E3F34E-BF61-5A91-83D2-87FAFA7FB1DA}"/>
              </a:ext>
            </a:extLst>
          </p:cNvPr>
          <p:cNvGraphicFramePr>
            <a:graphicFrameLocks noGrp="1"/>
          </p:cNvGraphicFramePr>
          <p:nvPr>
            <p:ph idx="1"/>
          </p:nvPr>
        </p:nvGraphicFramePr>
        <p:xfrm>
          <a:off x="4733925" y="1458000"/>
          <a:ext cx="4076175" cy="300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1" name="TextBox 320">
            <a:extLst>
              <a:ext uri="{FF2B5EF4-FFF2-40B4-BE49-F238E27FC236}">
                <a16:creationId xmlns:a16="http://schemas.microsoft.com/office/drawing/2014/main" id="{9BB51CCA-BFC5-97EC-AF55-17C6D8F8EDB2}"/>
              </a:ext>
            </a:extLst>
          </p:cNvPr>
          <p:cNvSpPr txBox="1"/>
          <p:nvPr/>
        </p:nvSpPr>
        <p:spPr>
          <a:xfrm>
            <a:off x="488995" y="4368756"/>
            <a:ext cx="2756884" cy="1846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750"/>
              <a:t>Screenshot of Cisco Packet Tracer</a:t>
            </a:r>
          </a:p>
        </p:txBody>
      </p:sp>
    </p:spTree>
    <p:extLst>
      <p:ext uri="{BB962C8B-B14F-4D97-AF65-F5344CB8AC3E}">
        <p14:creationId xmlns:p14="http://schemas.microsoft.com/office/powerpoint/2010/main" val="154516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58D66-0D38-3C5F-A38E-4A19A8D2A633}"/>
              </a:ext>
            </a:extLst>
          </p:cNvPr>
          <p:cNvSpPr>
            <a:spLocks noGrp="1"/>
          </p:cNvSpPr>
          <p:nvPr>
            <p:ph type="title"/>
          </p:nvPr>
        </p:nvSpPr>
        <p:spPr>
          <a:xfrm>
            <a:off x="336042" y="291600"/>
            <a:ext cx="8475399" cy="739800"/>
          </a:xfrm>
        </p:spPr>
        <p:txBody>
          <a:bodyPr anchor="b">
            <a:normAutofit/>
          </a:bodyPr>
          <a:lstStyle/>
          <a:p>
            <a:r>
              <a:rPr lang="en-US" sz="4800"/>
              <a:t>Cisco Packet Tracer</a:t>
            </a:r>
          </a:p>
        </p:txBody>
      </p:sp>
      <p:cxnSp>
        <p:nvCxnSpPr>
          <p:cNvPr id="13" name="Straight Connector 1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84753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4DC7A564-7E9B-B2CE-5FA8-8805551ED454}"/>
              </a:ext>
            </a:extLst>
          </p:cNvPr>
          <p:cNvPicPr>
            <a:picLocks noChangeAspect="1"/>
          </p:cNvPicPr>
          <p:nvPr/>
        </p:nvPicPr>
        <p:blipFill>
          <a:blip r:embed="rId3"/>
          <a:stretch>
            <a:fillRect/>
          </a:stretch>
        </p:blipFill>
        <p:spPr>
          <a:xfrm>
            <a:off x="387975" y="1544400"/>
            <a:ext cx="5430139" cy="2918700"/>
          </a:xfrm>
          <a:prstGeom prst="rect">
            <a:avLst/>
          </a:prstGeom>
        </p:spPr>
      </p:pic>
      <p:sp>
        <p:nvSpPr>
          <p:cNvPr id="8" name="Content Placeholder 7">
            <a:extLst>
              <a:ext uri="{FF2B5EF4-FFF2-40B4-BE49-F238E27FC236}">
                <a16:creationId xmlns:a16="http://schemas.microsoft.com/office/drawing/2014/main" id="{40CDC41D-DDBE-F165-15CC-7AB61CBCC0B8}"/>
              </a:ext>
            </a:extLst>
          </p:cNvPr>
          <p:cNvSpPr>
            <a:spLocks noGrp="1"/>
          </p:cNvSpPr>
          <p:nvPr>
            <p:ph idx="1"/>
          </p:nvPr>
        </p:nvSpPr>
        <p:spPr>
          <a:xfrm>
            <a:off x="6192441" y="1458000"/>
            <a:ext cx="2617659" cy="3005100"/>
          </a:xfrm>
        </p:spPr>
        <p:txBody>
          <a:bodyPr vert="horz" wrap="square" lIns="0" tIns="0" rIns="91440" bIns="0" rtlCol="0" anchor="t">
            <a:normAutofit/>
          </a:bodyPr>
          <a:lstStyle/>
          <a:p>
            <a:pPr marL="337185" indent="-335915">
              <a:lnSpc>
                <a:spcPct val="100000"/>
              </a:lnSpc>
              <a:spcBef>
                <a:spcPts val="600"/>
              </a:spcBef>
            </a:pPr>
            <a:r>
              <a:rPr lang="en-US">
                <a:ea typeface="+mn-lt"/>
                <a:cs typeface="+mn-lt"/>
              </a:rPr>
              <a:t>Free of cost – only requires a Cisco Academy account.</a:t>
            </a:r>
            <a:endParaRPr lang="en-US">
              <a:solidFill>
                <a:srgbClr val="FFFFFF">
                  <a:alpha val="55000"/>
                </a:srgbClr>
              </a:solidFill>
              <a:ea typeface="+mn-lt"/>
              <a:cs typeface="+mn-lt"/>
            </a:endParaRPr>
          </a:p>
          <a:p>
            <a:pPr marL="337185" indent="-335915">
              <a:lnSpc>
                <a:spcPct val="100000"/>
              </a:lnSpc>
              <a:spcBef>
                <a:spcPts val="600"/>
              </a:spcBef>
            </a:pPr>
            <a:r>
              <a:rPr lang="en-US">
                <a:ea typeface="+mn-lt"/>
                <a:cs typeface="+mn-lt"/>
              </a:rPr>
              <a:t>Low System Requirements and multi-platform </a:t>
            </a:r>
            <a:endParaRPr lang="en-US">
              <a:solidFill>
                <a:srgbClr val="FFFFFF">
                  <a:alpha val="55000"/>
                </a:srgbClr>
              </a:solidFill>
              <a:ea typeface="+mn-lt"/>
              <a:cs typeface="+mn-lt"/>
            </a:endParaRPr>
          </a:p>
          <a:p>
            <a:pPr marL="337185" indent="-335915">
              <a:lnSpc>
                <a:spcPct val="100000"/>
              </a:lnSpc>
              <a:spcBef>
                <a:spcPts val="600"/>
              </a:spcBef>
            </a:pPr>
            <a:r>
              <a:rPr lang="en-US">
                <a:ea typeface="+mn-lt"/>
                <a:cs typeface="+mn-lt"/>
              </a:rPr>
              <a:t>Device Variety</a:t>
            </a:r>
            <a:endParaRPr lang="en-US">
              <a:solidFill>
                <a:srgbClr val="FFFFFF">
                  <a:alpha val="55000"/>
                </a:srgbClr>
              </a:solidFill>
              <a:ea typeface="+mn-lt"/>
              <a:cs typeface="+mn-lt"/>
            </a:endParaRPr>
          </a:p>
          <a:p>
            <a:pPr marL="337185" indent="-335915">
              <a:lnSpc>
                <a:spcPct val="100000"/>
              </a:lnSpc>
              <a:spcBef>
                <a:spcPts val="600"/>
              </a:spcBef>
            </a:pPr>
            <a:r>
              <a:rPr lang="en-US">
                <a:solidFill>
                  <a:srgbClr val="FFFFFF">
                    <a:alpha val="55000"/>
                  </a:srgbClr>
                </a:solidFill>
                <a:ea typeface="+mn-lt"/>
                <a:cs typeface="+mn-lt"/>
              </a:rPr>
              <a:t>Supports Majority of Networking protocols</a:t>
            </a:r>
            <a:endParaRPr lang="en-US">
              <a:ea typeface="+mn-lt"/>
              <a:cs typeface="+mn-lt"/>
            </a:endParaRPr>
          </a:p>
          <a:p>
            <a:pPr marL="337185" indent="-335915">
              <a:lnSpc>
                <a:spcPct val="100000"/>
              </a:lnSpc>
              <a:spcBef>
                <a:spcPts val="0"/>
              </a:spcBef>
            </a:pPr>
            <a:r>
              <a:rPr lang="en-US">
                <a:ea typeface="+mn-lt"/>
                <a:cs typeface="+mn-lt"/>
              </a:rPr>
              <a:t>Realistic Network Behavior</a:t>
            </a:r>
            <a:endParaRPr lang="en-US">
              <a:solidFill>
                <a:srgbClr val="FFFFFF">
                  <a:alpha val="55000"/>
                </a:srgbClr>
              </a:solidFill>
              <a:ea typeface="+mn-lt"/>
              <a:cs typeface="+mn-lt"/>
            </a:endParaRPr>
          </a:p>
          <a:p>
            <a:pPr marL="337185" indent="-335915">
              <a:lnSpc>
                <a:spcPct val="100000"/>
              </a:lnSpc>
              <a:spcBef>
                <a:spcPts val="0"/>
              </a:spcBef>
            </a:pPr>
            <a:r>
              <a:rPr lang="en-US">
                <a:solidFill>
                  <a:srgbClr val="FFFFFF">
                    <a:alpha val="55000"/>
                  </a:srgbClr>
                </a:solidFill>
                <a:ea typeface="+mn-lt"/>
                <a:cs typeface="+mn-lt"/>
              </a:rPr>
              <a:t>Multiuser Support</a:t>
            </a:r>
            <a:endParaRPr lang="en-US">
              <a:ea typeface="+mn-lt"/>
              <a:cs typeface="+mn-lt"/>
            </a:endParaRPr>
          </a:p>
          <a:p>
            <a:pPr marL="337185" indent="-335915">
              <a:lnSpc>
                <a:spcPct val="100000"/>
              </a:lnSpc>
              <a:spcBef>
                <a:spcPts val="0"/>
              </a:spcBef>
            </a:pPr>
            <a:r>
              <a:rPr lang="en-US">
                <a:ea typeface="+mn-lt"/>
                <a:cs typeface="+mn-lt"/>
              </a:rPr>
              <a:t>Easy to use </a:t>
            </a:r>
            <a:endParaRPr lang="en-US"/>
          </a:p>
          <a:p>
            <a:pPr marL="337185" indent="-335915">
              <a:lnSpc>
                <a:spcPct val="100000"/>
              </a:lnSpc>
              <a:spcBef>
                <a:spcPts val="0"/>
              </a:spcBef>
            </a:pPr>
            <a:endParaRPr lang="en-US"/>
          </a:p>
        </p:txBody>
      </p:sp>
      <p:sp>
        <p:nvSpPr>
          <p:cNvPr id="3" name="TextBox 2">
            <a:extLst>
              <a:ext uri="{FF2B5EF4-FFF2-40B4-BE49-F238E27FC236}">
                <a16:creationId xmlns:a16="http://schemas.microsoft.com/office/drawing/2014/main" id="{AF509B59-D258-EB87-8AFB-57F3033BCBB3}"/>
              </a:ext>
            </a:extLst>
          </p:cNvPr>
          <p:cNvSpPr txBox="1"/>
          <p:nvPr/>
        </p:nvSpPr>
        <p:spPr>
          <a:xfrm>
            <a:off x="418562" y="4539802"/>
            <a:ext cx="533668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tx1"/>
                </a:solidFill>
              </a:rPr>
              <a:t>Fig: Topology created in Packet Tracer for testing</a:t>
            </a:r>
          </a:p>
        </p:txBody>
      </p:sp>
    </p:spTree>
    <p:extLst>
      <p:ext uri="{BB962C8B-B14F-4D97-AF65-F5344CB8AC3E}">
        <p14:creationId xmlns:p14="http://schemas.microsoft.com/office/powerpoint/2010/main" val="397006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14">
            <a:extLst>
              <a:ext uri="{FF2B5EF4-FFF2-40B4-BE49-F238E27FC236}">
                <a16:creationId xmlns:a16="http://schemas.microsoft.com/office/drawing/2014/main" id="{192E4E9A-E992-419C-B03A-5686FEC1D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89A88-02B9-63AB-8C2B-AAF545294F73}"/>
              </a:ext>
            </a:extLst>
          </p:cNvPr>
          <p:cNvSpPr>
            <a:spLocks noGrp="1"/>
          </p:cNvSpPr>
          <p:nvPr>
            <p:ph type="title"/>
          </p:nvPr>
        </p:nvSpPr>
        <p:spPr>
          <a:xfrm>
            <a:off x="336042" y="291600"/>
            <a:ext cx="8475399" cy="739800"/>
          </a:xfrm>
        </p:spPr>
        <p:txBody>
          <a:bodyPr anchor="b">
            <a:normAutofit/>
          </a:bodyPr>
          <a:lstStyle/>
          <a:p>
            <a:r>
              <a:rPr lang="en-US" sz="4800"/>
              <a:t>GNS3</a:t>
            </a:r>
          </a:p>
        </p:txBody>
      </p:sp>
      <p:cxnSp>
        <p:nvCxnSpPr>
          <p:cNvPr id="31" name="Straight Connector 1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84753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BCFCEC2F-97E5-A96E-92AA-316518AE81EB}"/>
              </a:ext>
            </a:extLst>
          </p:cNvPr>
          <p:cNvPicPr>
            <a:picLocks noChangeAspect="1"/>
          </p:cNvPicPr>
          <p:nvPr/>
        </p:nvPicPr>
        <p:blipFill rotWithShape="1">
          <a:blip r:embed="rId2"/>
          <a:srcRect r="2" b="2732"/>
          <a:stretch/>
        </p:blipFill>
        <p:spPr>
          <a:xfrm>
            <a:off x="337499" y="1544400"/>
            <a:ext cx="5531092" cy="2918700"/>
          </a:xfrm>
          <a:prstGeom prst="rect">
            <a:avLst/>
          </a:prstGeom>
        </p:spPr>
      </p:pic>
      <p:sp>
        <p:nvSpPr>
          <p:cNvPr id="32" name="Content Placeholder 2">
            <a:extLst>
              <a:ext uri="{FF2B5EF4-FFF2-40B4-BE49-F238E27FC236}">
                <a16:creationId xmlns:a16="http://schemas.microsoft.com/office/drawing/2014/main" id="{C64D913B-D450-FBC7-B984-F80F75DF3845}"/>
              </a:ext>
            </a:extLst>
          </p:cNvPr>
          <p:cNvSpPr>
            <a:spLocks noGrp="1"/>
          </p:cNvSpPr>
          <p:nvPr>
            <p:ph idx="1"/>
          </p:nvPr>
        </p:nvSpPr>
        <p:spPr>
          <a:xfrm>
            <a:off x="6192441" y="1458000"/>
            <a:ext cx="2617659" cy="3005100"/>
          </a:xfrm>
        </p:spPr>
        <p:txBody>
          <a:bodyPr vert="horz" wrap="square" lIns="0" tIns="0" rIns="91440" bIns="0" rtlCol="0" anchor="t">
            <a:normAutofit fontScale="92500"/>
          </a:bodyPr>
          <a:lstStyle/>
          <a:p>
            <a:pPr marL="337185" indent="-335915"/>
            <a:r>
              <a:rPr lang="en-US" sz="1200"/>
              <a:t>Good pricing – free to download</a:t>
            </a:r>
          </a:p>
          <a:p>
            <a:pPr marL="337185" indent="-335915"/>
            <a:r>
              <a:rPr lang="en-US" sz="1200"/>
              <a:t>Needs Cisco IOS images to have proper functioning features</a:t>
            </a:r>
            <a:endParaRPr lang="en-US" sz="1200">
              <a:solidFill>
                <a:srgbClr val="FFFFFF">
                  <a:alpha val="55000"/>
                </a:srgbClr>
              </a:solidFill>
            </a:endParaRPr>
          </a:p>
          <a:p>
            <a:pPr marL="337185" indent="-335915"/>
            <a:r>
              <a:rPr lang="en-US" sz="1200"/>
              <a:t>Not ideal to use in the classroom due to not being able to use Cisco IOS images without breaking Terms of Service </a:t>
            </a:r>
          </a:p>
          <a:p>
            <a:pPr marL="337185" indent="-335915"/>
            <a:r>
              <a:rPr lang="en-US" sz="1200"/>
              <a:t>Also has high system requirements</a:t>
            </a:r>
            <a:endParaRPr lang="en-US" sz="1200">
              <a:solidFill>
                <a:srgbClr val="FFFFFF">
                  <a:alpha val="55000"/>
                </a:srgbClr>
              </a:solidFill>
            </a:endParaRPr>
          </a:p>
          <a:p>
            <a:pPr marL="337185" indent="-335915"/>
            <a:r>
              <a:rPr lang="en-US" sz="1200"/>
              <a:t>Great community documentation and learning tools on their website</a:t>
            </a:r>
            <a:endParaRPr lang="en-US" sz="1200">
              <a:solidFill>
                <a:srgbClr val="FFFFFF">
                  <a:alpha val="55000"/>
                </a:srgbClr>
              </a:solidFill>
            </a:endParaRPr>
          </a:p>
        </p:txBody>
      </p:sp>
    </p:spTree>
    <p:extLst>
      <p:ext uri="{BB962C8B-B14F-4D97-AF65-F5344CB8AC3E}">
        <p14:creationId xmlns:p14="http://schemas.microsoft.com/office/powerpoint/2010/main" val="175659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12">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74D75-0068-B7D1-1273-99FEFB93D9C3}"/>
              </a:ext>
            </a:extLst>
          </p:cNvPr>
          <p:cNvSpPr>
            <a:spLocks noGrp="1"/>
          </p:cNvSpPr>
          <p:nvPr>
            <p:ph type="title"/>
          </p:nvPr>
        </p:nvSpPr>
        <p:spPr>
          <a:xfrm>
            <a:off x="336042" y="291600"/>
            <a:ext cx="4074033" cy="645300"/>
          </a:xfrm>
        </p:spPr>
        <p:txBody>
          <a:bodyPr anchor="b">
            <a:normAutofit/>
          </a:bodyPr>
          <a:lstStyle/>
          <a:p>
            <a:r>
              <a:rPr lang="en-US"/>
              <a:t>EVE-NG</a:t>
            </a:r>
          </a:p>
        </p:txBody>
      </p:sp>
      <p:cxnSp>
        <p:nvCxnSpPr>
          <p:cNvPr id="136" name="Straight Connector 11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407602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Content Placeholder 34">
            <a:extLst>
              <a:ext uri="{FF2B5EF4-FFF2-40B4-BE49-F238E27FC236}">
                <a16:creationId xmlns:a16="http://schemas.microsoft.com/office/drawing/2014/main" id="{17AF3181-9BF6-F9AD-CCF7-F05F296817DF}"/>
              </a:ext>
            </a:extLst>
          </p:cNvPr>
          <p:cNvSpPr>
            <a:spLocks noGrp="1"/>
          </p:cNvSpPr>
          <p:nvPr>
            <p:ph idx="1"/>
          </p:nvPr>
        </p:nvSpPr>
        <p:spPr>
          <a:xfrm>
            <a:off x="336042" y="1458000"/>
            <a:ext cx="4074033" cy="3005100"/>
          </a:xfrm>
        </p:spPr>
        <p:txBody>
          <a:bodyPr vert="horz" wrap="square" lIns="0" tIns="0" rIns="91440" bIns="0" rtlCol="0" anchor="t">
            <a:normAutofit/>
          </a:bodyPr>
          <a:lstStyle/>
          <a:p>
            <a:pPr marL="337185" indent="-335915"/>
            <a:r>
              <a:rPr lang="en-US" sz="2000"/>
              <a:t>Well known Network Simulator</a:t>
            </a:r>
            <a:endParaRPr lang="en-US" sz="2000">
              <a:solidFill>
                <a:srgbClr val="FFFFFF">
                  <a:alpha val="55000"/>
                </a:srgbClr>
              </a:solidFill>
            </a:endParaRPr>
          </a:p>
          <a:p>
            <a:pPr marL="337185" indent="-335915"/>
            <a:r>
              <a:rPr lang="en-US" sz="2000"/>
              <a:t>Version</a:t>
            </a:r>
            <a:endParaRPr lang="en-US" sz="2000">
              <a:solidFill>
                <a:srgbClr val="FFFFFF">
                  <a:alpha val="55000"/>
                </a:srgbClr>
              </a:solidFill>
            </a:endParaRPr>
          </a:p>
          <a:p>
            <a:pPr marL="337185" indent="-335915"/>
            <a:r>
              <a:rPr lang="en-US" sz="2000"/>
              <a:t>Features</a:t>
            </a:r>
            <a:endParaRPr lang="en-US" sz="2000">
              <a:solidFill>
                <a:srgbClr val="FFFFFF">
                  <a:alpha val="55000"/>
                </a:srgbClr>
              </a:solidFill>
            </a:endParaRPr>
          </a:p>
          <a:p>
            <a:pPr marL="337185" indent="-335915"/>
            <a:r>
              <a:rPr lang="en-US" sz="2000"/>
              <a:t>Supported devices</a:t>
            </a:r>
            <a:endParaRPr lang="en-US" sz="2000">
              <a:solidFill>
                <a:srgbClr val="FFFFFF">
                  <a:alpha val="55000"/>
                </a:srgbClr>
              </a:solidFill>
            </a:endParaRPr>
          </a:p>
          <a:p>
            <a:pPr marL="337185" indent="-335915"/>
            <a:endParaRPr lang="en-US"/>
          </a:p>
          <a:p>
            <a:pPr marL="337185" indent="-335915"/>
            <a:endParaRPr lang="en-US"/>
          </a:p>
        </p:txBody>
      </p:sp>
      <p:pic>
        <p:nvPicPr>
          <p:cNvPr id="7" name="Picture 7" descr="Logo&#10;&#10;Description automatically generated">
            <a:extLst>
              <a:ext uri="{FF2B5EF4-FFF2-40B4-BE49-F238E27FC236}">
                <a16:creationId xmlns:a16="http://schemas.microsoft.com/office/drawing/2014/main" id="{FAF532F6-5766-16D7-9D85-58E11FB3A2EC}"/>
              </a:ext>
            </a:extLst>
          </p:cNvPr>
          <p:cNvPicPr>
            <a:picLocks noChangeAspect="1"/>
          </p:cNvPicPr>
          <p:nvPr/>
        </p:nvPicPr>
        <p:blipFill>
          <a:blip r:embed="rId2"/>
          <a:stretch>
            <a:fillRect/>
          </a:stretch>
        </p:blipFill>
        <p:spPr>
          <a:xfrm>
            <a:off x="4730481" y="1382760"/>
            <a:ext cx="4080960" cy="2040480"/>
          </a:xfrm>
          <a:prstGeom prst="rect">
            <a:avLst/>
          </a:prstGeom>
        </p:spPr>
      </p:pic>
    </p:spTree>
    <p:extLst>
      <p:ext uri="{BB962C8B-B14F-4D97-AF65-F5344CB8AC3E}">
        <p14:creationId xmlns:p14="http://schemas.microsoft.com/office/powerpoint/2010/main" val="224686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AC6DD-4467-41F9-0D4E-8ED3036E8AE6}"/>
              </a:ext>
            </a:extLst>
          </p:cNvPr>
          <p:cNvSpPr>
            <a:spLocks noGrp="1"/>
          </p:cNvSpPr>
          <p:nvPr>
            <p:ph type="title"/>
          </p:nvPr>
        </p:nvSpPr>
        <p:spPr>
          <a:xfrm>
            <a:off x="336042" y="291600"/>
            <a:ext cx="2589324" cy="645300"/>
          </a:xfrm>
        </p:spPr>
        <p:txBody>
          <a:bodyPr anchor="b">
            <a:normAutofit/>
          </a:bodyPr>
          <a:lstStyle/>
          <a:p>
            <a:r>
              <a:rPr lang="en-US"/>
              <a:t>Cisco Modeling Labs</a:t>
            </a:r>
          </a:p>
        </p:txBody>
      </p:sp>
      <p:cxnSp>
        <p:nvCxnSpPr>
          <p:cNvPr id="11"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7500" y="1206900"/>
            <a:ext cx="259058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8D5CEE-5AA1-F3FC-615E-BF399620660D}"/>
              </a:ext>
            </a:extLst>
          </p:cNvPr>
          <p:cNvSpPr>
            <a:spLocks noGrp="1"/>
          </p:cNvSpPr>
          <p:nvPr>
            <p:ph idx="1"/>
          </p:nvPr>
        </p:nvSpPr>
        <p:spPr>
          <a:xfrm>
            <a:off x="336042" y="1458000"/>
            <a:ext cx="2589324" cy="3005100"/>
          </a:xfrm>
        </p:spPr>
        <p:txBody>
          <a:bodyPr vert="horz" lIns="0" tIns="0" rIns="91440" bIns="0" rtlCol="0">
            <a:normAutofit/>
          </a:bodyPr>
          <a:lstStyle/>
          <a:p>
            <a:pPr marL="337185" indent="-335915"/>
            <a:r>
              <a:rPr lang="en-US" sz="1200"/>
              <a:t>Comes with images for several Cisco products</a:t>
            </a:r>
          </a:p>
          <a:p>
            <a:pPr marL="337185" indent="-335915"/>
            <a:r>
              <a:rPr lang="en-US" sz="1200"/>
              <a:t>Comes with images for several Unix/Linux endpoints</a:t>
            </a:r>
          </a:p>
          <a:p>
            <a:pPr marL="337185" indent="-335915"/>
            <a:r>
              <a:rPr lang="en-US" sz="1200"/>
              <a:t>Limited number of switchports</a:t>
            </a:r>
          </a:p>
          <a:p>
            <a:pPr marL="337185" indent="-335915"/>
            <a:r>
              <a:rPr lang="en-US" sz="1200"/>
              <a:t>Limited to 20 nodes (any type of device)</a:t>
            </a:r>
          </a:p>
          <a:p>
            <a:pPr marL="337185" indent="-335915"/>
            <a:r>
              <a:rPr lang="en-US" sz="1200"/>
              <a:t>Individual license starts at $200</a:t>
            </a:r>
          </a:p>
        </p:txBody>
      </p:sp>
      <p:pic>
        <p:nvPicPr>
          <p:cNvPr id="4" name="Picture 4" descr="A picture containing map&#10;&#10;Description automatically generated">
            <a:extLst>
              <a:ext uri="{FF2B5EF4-FFF2-40B4-BE49-F238E27FC236}">
                <a16:creationId xmlns:a16="http://schemas.microsoft.com/office/drawing/2014/main" id="{D5994BD6-F1BE-8714-F3F2-680406042826}"/>
              </a:ext>
            </a:extLst>
          </p:cNvPr>
          <p:cNvPicPr>
            <a:picLocks noChangeAspect="1"/>
          </p:cNvPicPr>
          <p:nvPr/>
        </p:nvPicPr>
        <p:blipFill rotWithShape="1">
          <a:blip r:embed="rId2"/>
          <a:srcRect t="3024" r="-1" b="7341"/>
          <a:stretch/>
        </p:blipFill>
        <p:spPr>
          <a:xfrm>
            <a:off x="3275409" y="337500"/>
            <a:ext cx="5536032" cy="4131000"/>
          </a:xfrm>
          <a:prstGeom prst="rect">
            <a:avLst/>
          </a:prstGeom>
        </p:spPr>
      </p:pic>
    </p:spTree>
    <p:extLst>
      <p:ext uri="{BB962C8B-B14F-4D97-AF65-F5344CB8AC3E}">
        <p14:creationId xmlns:p14="http://schemas.microsoft.com/office/powerpoint/2010/main" val="319915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E90AC20-7A25-4729-AF8D-9E79559BB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4AEFE1F5-1D95-0BEC-7D4D-C96B37336F6B}"/>
              </a:ext>
            </a:extLst>
          </p:cNvPr>
          <p:cNvSpPr>
            <a:spLocks noGrp="1"/>
          </p:cNvSpPr>
          <p:nvPr>
            <p:ph type="title"/>
          </p:nvPr>
        </p:nvSpPr>
        <p:spPr>
          <a:xfrm>
            <a:off x="336042" y="291600"/>
            <a:ext cx="2141100" cy="4519799"/>
          </a:xfrm>
        </p:spPr>
        <p:txBody>
          <a:bodyPr>
            <a:normAutofit/>
          </a:bodyPr>
          <a:lstStyle/>
          <a:p>
            <a:r>
              <a:rPr lang="en-US"/>
              <a:t>Ranking Methodology</a:t>
            </a:r>
          </a:p>
        </p:txBody>
      </p:sp>
      <p:cxnSp>
        <p:nvCxnSpPr>
          <p:cNvPr id="14" name="Straight Connector 13">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8000" y="337500"/>
            <a:ext cx="0" cy="4473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2E52BF50-1F17-FD15-85A5-8938F2F0F1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53702" b="757"/>
          <a:stretch/>
        </p:blipFill>
        <p:spPr>
          <a:xfrm>
            <a:off x="3167100" y="2769337"/>
            <a:ext cx="5292000" cy="1559766"/>
          </a:xfrm>
          <a:prstGeom prst="rect">
            <a:avLst/>
          </a:prstGeom>
        </p:spPr>
      </p:pic>
      <p:graphicFrame>
        <p:nvGraphicFramePr>
          <p:cNvPr id="7" name="Content Placeholder 2">
            <a:extLst>
              <a:ext uri="{FF2B5EF4-FFF2-40B4-BE49-F238E27FC236}">
                <a16:creationId xmlns:a16="http://schemas.microsoft.com/office/drawing/2014/main" id="{200DA703-13A4-C771-4EB4-FE67881E1F9A}"/>
              </a:ext>
            </a:extLst>
          </p:cNvPr>
          <p:cNvGraphicFramePr>
            <a:graphicFrameLocks noGrp="1"/>
          </p:cNvGraphicFramePr>
          <p:nvPr>
            <p:ph idx="1"/>
            <p:extLst>
              <p:ext uri="{D42A27DB-BD31-4B8C-83A1-F6EECF244321}">
                <p14:modId xmlns:p14="http://schemas.microsoft.com/office/powerpoint/2010/main" val="2432102658"/>
              </p:ext>
            </p:extLst>
          </p:nvPr>
        </p:nvGraphicFramePr>
        <p:xfrm>
          <a:off x="3167100" y="242999"/>
          <a:ext cx="5292000" cy="2178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2CB31826-575F-A19C-5735-505E05A3DC8A}"/>
              </a:ext>
            </a:extLst>
          </p:cNvPr>
          <p:cNvSpPr txBox="1"/>
          <p:nvPr/>
        </p:nvSpPr>
        <p:spPr>
          <a:xfrm>
            <a:off x="6631356" y="4404442"/>
            <a:ext cx="1827744" cy="173124"/>
          </a:xfrm>
          <a:prstGeom prst="rect">
            <a:avLst/>
          </a:prstGeom>
          <a:solidFill>
            <a:srgbClr val="000000"/>
          </a:solidFill>
        </p:spPr>
        <p:txBody>
          <a:bodyPr wrap="none">
            <a:spAutoFit/>
          </a:bodyPr>
          <a:lstStyle/>
          <a:p>
            <a:pPr algn="r">
              <a:spcAft>
                <a:spcPts val="450"/>
              </a:spcAft>
            </a:pPr>
            <a:r>
              <a:rPr lang="en-US" sz="525">
                <a:solidFill>
                  <a:srgbClr val="FFFFFF"/>
                </a:solidFill>
                <a:hlinkClick r:id="rId3">
                  <a:extLst>
                    <a:ext uri="{A12FA001-AC4F-418D-AE19-62706E023703}">
                      <ahyp:hlinkClr xmlns:ahyp="http://schemas.microsoft.com/office/drawing/2018/hyperlinkcolor" val="tx"/>
                    </a:ext>
                  </a:extLst>
                </a:hlinkClick>
              </a:rPr>
              <a:t>This Photo</a:t>
            </a:r>
            <a:r>
              <a:rPr lang="en-US" sz="525">
                <a:solidFill>
                  <a:srgbClr val="FFFFFF"/>
                </a:solidFill>
              </a:rPr>
              <a:t> by Unknown author is licensed under </a:t>
            </a:r>
            <a:r>
              <a:rPr lang="en-US" sz="525">
                <a:solidFill>
                  <a:srgbClr val="FFFFFF"/>
                </a:solidFill>
                <a:hlinkClick r:id="rId9">
                  <a:extLst>
                    <a:ext uri="{A12FA001-AC4F-418D-AE19-62706E023703}">
                      <ahyp:hlinkClr xmlns:ahyp="http://schemas.microsoft.com/office/drawing/2018/hyperlinkcolor" val="tx"/>
                    </a:ext>
                  </a:extLst>
                </a:hlinkClick>
              </a:rPr>
              <a:t>CC BY-SA</a:t>
            </a:r>
            <a:r>
              <a:rPr lang="en-US" sz="525">
                <a:solidFill>
                  <a:srgbClr val="FFFFFF"/>
                </a:solidFill>
              </a:rPr>
              <a:t>.</a:t>
            </a:r>
          </a:p>
        </p:txBody>
      </p:sp>
    </p:spTree>
    <p:extLst>
      <p:ext uri="{BB962C8B-B14F-4D97-AF65-F5344CB8AC3E}">
        <p14:creationId xmlns:p14="http://schemas.microsoft.com/office/powerpoint/2010/main" val="1259233893"/>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On-screen Show (16:9)</PresentationFormat>
  <Paragraphs>133</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Source Sans Pro</vt:lpstr>
      <vt:lpstr>Source Sans Pro Light</vt:lpstr>
      <vt:lpstr>Arial</vt:lpstr>
      <vt:lpstr>Calibri Light</vt:lpstr>
      <vt:lpstr>Calibri</vt:lpstr>
      <vt:lpstr>ThinLineVTI</vt:lpstr>
      <vt:lpstr>NETWORK SIMULATION SOFTWARE: ANALYSIS of ALTERNATIVES</vt:lpstr>
      <vt:lpstr>Project Goal</vt:lpstr>
      <vt:lpstr>Simulator Selection</vt:lpstr>
      <vt:lpstr>Testing Methodology</vt:lpstr>
      <vt:lpstr>Cisco Packet Tracer</vt:lpstr>
      <vt:lpstr>GNS3</vt:lpstr>
      <vt:lpstr>EVE-NG</vt:lpstr>
      <vt:lpstr>Cisco Modeling Labs</vt:lpstr>
      <vt:lpstr>Ranking Methodology</vt:lpstr>
      <vt:lpstr>Final Rankings</vt:lpstr>
      <vt:lpstr>Simulator Guide Plan</vt:lpstr>
      <vt:lpstr>Intro to Packet Tracer and Cisco CLI</vt:lpstr>
      <vt:lpstr>Basic Switching</vt:lpstr>
      <vt:lpstr>Advanced Switching</vt:lpstr>
      <vt:lpstr>IPv4 Routing</vt:lpstr>
      <vt:lpstr>IPv6 Routing</vt:lpstr>
      <vt:lpstr>Project Management</vt:lpstr>
      <vt:lpstr>Challenges</vt:lpstr>
      <vt:lpstr>Final Reflections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SIMULATION SOFTWARE ANALYSIS of ALTERNATIVES</dc:title>
  <dc:creator>justin</dc:creator>
  <cp:lastModifiedBy>Justin McCannon</cp:lastModifiedBy>
  <cp:revision>28</cp:revision>
  <dcterms:modified xsi:type="dcterms:W3CDTF">2022-11-20T23:29:10Z</dcterms:modified>
</cp:coreProperties>
</file>