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 id="2147483699" r:id="rId2"/>
  </p:sldMasterIdLst>
  <p:notesMasterIdLst>
    <p:notesMasterId r:id="rId16"/>
  </p:notesMasterIdLst>
  <p:sldIdLst>
    <p:sldId id="256" r:id="rId3"/>
    <p:sldId id="257" r:id="rId4"/>
    <p:sldId id="268" r:id="rId5"/>
    <p:sldId id="258" r:id="rId6"/>
    <p:sldId id="259" r:id="rId7"/>
    <p:sldId id="260" r:id="rId8"/>
    <p:sldId id="261" r:id="rId9"/>
    <p:sldId id="262" r:id="rId10"/>
    <p:sldId id="263" r:id="rId11"/>
    <p:sldId id="267" r:id="rId12"/>
    <p:sldId id="265" r:id="rId13"/>
    <p:sldId id="264"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F384C5-87F4-CF10-25C3-B9A19B8B9E8E}" v="49" dt="2022-09-21T01:59:12.794"/>
    <p1510:client id="{12128FAA-7A83-2A95-7A16-629FDDBB06FA}" v="372" dt="2022-09-21T20:53:17.803"/>
    <p1510:client id="{140D02D8-DF70-41AC-9485-3192EB437CD1}" v="332" dt="2022-09-25T00:04:42.543"/>
    <p1510:client id="{33BFE0E5-1FF5-4432-8384-E9D68FF40EAE}" v="59" dt="2022-09-18T15:08:14.759"/>
    <p1510:client id="{3B57FF5B-0FBB-4C43-AA6B-256092A1FE45}" v="33" dt="2022-09-21T19:45:58.447"/>
    <p1510:client id="{48F05726-EBDC-204E-2999-6E2F3B7C2066}" v="354" dt="2022-09-21T18:12:30.643"/>
    <p1510:client id="{692AF4DE-F34C-2956-879B-481E15551627}" v="104" dt="2022-09-21T13:03:02.064"/>
    <p1510:client id="{89F55F89-2CA8-3211-CBB2-110924F51ECD}" v="99" dt="2022-09-25T23:43:52.075"/>
    <p1510:client id="{8A0D85CF-CD44-40FC-42AB-111150240D06}" v="6" dt="2022-09-25T18:55:47.591"/>
    <p1510:client id="{8D5FCBA6-60A7-EB6E-7C99-BCA4D2C2D20A}" v="62" dt="2022-09-25T03:16:58.692"/>
    <p1510:client id="{92D378A8-5486-9D89-B8A9-C09C13A842BF}" v="43" dt="2022-09-25T22:37:30.666"/>
    <p1510:client id="{9E11EDAB-0943-37CB-14D1-C0F09BBD80E6}" v="315" dt="2022-09-20T23:07:25.863"/>
    <p1510:client id="{AA175BCB-6273-F9BB-43E1-5D26C13F9B5C}" v="90" dt="2022-09-22T12:26:31.852"/>
    <p1510:client id="{E11BDF85-4023-C86B-87EB-1EF924A8F2DB}" v="31" dt="2022-09-21T21:02:22.431"/>
    <p1510:client id="{E3EF7B9B-8AB7-9319-03CC-98AC1C8CCF0F}" v="10" dt="2022-09-25T20:23:27.579"/>
    <p1510:client id="{ED342FCB-5AD7-4823-B1EC-4FE09DC6E091}" v="111" dt="2022-09-23T21:09:44.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dhi Marsonia" userId="S::nmarsoni@students.kennesaw.edu::2543b7e2-bb31-4e39-b4dc-9c818a2ee7bb" providerId="AD" clId="Web-{92D378A8-5486-9D89-B8A9-C09C13A842BF}"/>
    <pc:docChg chg="modSld">
      <pc:chgData name="Nidhi Marsonia" userId="S::nmarsoni@students.kennesaw.edu::2543b7e2-bb31-4e39-b4dc-9c818a2ee7bb" providerId="AD" clId="Web-{92D378A8-5486-9D89-B8A9-C09C13A842BF}" dt="2022-09-25T22:37:30.666" v="45" actId="1076"/>
      <pc:docMkLst>
        <pc:docMk/>
      </pc:docMkLst>
      <pc:sldChg chg="addSp modSp modMedia addAnim">
        <pc:chgData name="Nidhi Marsonia" userId="S::nmarsoni@students.kennesaw.edu::2543b7e2-bb31-4e39-b4dc-9c818a2ee7bb" providerId="AD" clId="Web-{92D378A8-5486-9D89-B8A9-C09C13A842BF}" dt="2022-09-25T22:37:30.666" v="45" actId="1076"/>
        <pc:sldMkLst>
          <pc:docMk/>
          <pc:sldMk cId="2420710131" sldId="261"/>
        </pc:sldMkLst>
        <pc:picChg chg="add mod">
          <ac:chgData name="Nidhi Marsonia" userId="S::nmarsoni@students.kennesaw.edu::2543b7e2-bb31-4e39-b4dc-9c818a2ee7bb" providerId="AD" clId="Web-{92D378A8-5486-9D89-B8A9-C09C13A842BF}" dt="2022-09-25T22:37:30.666" v="45" actId="1076"/>
          <ac:picMkLst>
            <pc:docMk/>
            <pc:sldMk cId="2420710131" sldId="261"/>
            <ac:picMk id="4" creationId="{920A62C1-C306-BD5C-7E97-1DA1600F358D}"/>
          </ac:picMkLst>
        </pc:picChg>
      </pc:sldChg>
      <pc:sldChg chg="addSp delSp modSp mod modMedia setBg addAnim modNotes">
        <pc:chgData name="Nidhi Marsonia" userId="S::nmarsoni@students.kennesaw.edu::2543b7e2-bb31-4e39-b4dc-9c818a2ee7bb" providerId="AD" clId="Web-{92D378A8-5486-9D89-B8A9-C09C13A842BF}" dt="2022-09-25T21:59:27.746" v="43"/>
        <pc:sldMkLst>
          <pc:docMk/>
          <pc:sldMk cId="2688384063" sldId="268"/>
        </pc:sldMkLst>
        <pc:spChg chg="mod">
          <ac:chgData name="Nidhi Marsonia" userId="S::nmarsoni@students.kennesaw.edu::2543b7e2-bb31-4e39-b4dc-9c818a2ee7bb" providerId="AD" clId="Web-{92D378A8-5486-9D89-B8A9-C09C13A842BF}" dt="2022-09-25T20:07:24.586" v="13"/>
          <ac:spMkLst>
            <pc:docMk/>
            <pc:sldMk cId="2688384063" sldId="268"/>
            <ac:spMk id="2" creationId="{903FF170-1F49-2EF7-E2B0-00DF2A73AAB7}"/>
          </ac:spMkLst>
        </pc:spChg>
        <pc:spChg chg="mod">
          <ac:chgData name="Nidhi Marsonia" userId="S::nmarsoni@students.kennesaw.edu::2543b7e2-bb31-4e39-b4dc-9c818a2ee7bb" providerId="AD" clId="Web-{92D378A8-5486-9D89-B8A9-C09C13A842BF}" dt="2022-09-25T21:09:26.724" v="35" actId="20577"/>
          <ac:spMkLst>
            <pc:docMk/>
            <pc:sldMk cId="2688384063" sldId="268"/>
            <ac:spMk id="3" creationId="{0C3CF7A9-9FEE-7BB3-DF15-091D0FEA5352}"/>
          </ac:spMkLst>
        </pc:spChg>
        <pc:spChg chg="add del mod">
          <ac:chgData name="Nidhi Marsonia" userId="S::nmarsoni@students.kennesaw.edu::2543b7e2-bb31-4e39-b4dc-9c818a2ee7bb" providerId="AD" clId="Web-{92D378A8-5486-9D89-B8A9-C09C13A842BF}" dt="2022-09-25T21:37:40.624" v="39"/>
          <ac:spMkLst>
            <pc:docMk/>
            <pc:sldMk cId="2688384063" sldId="268"/>
            <ac:spMk id="5" creationId="{5869157E-ACB7-8CC9-307E-494FF9ABD8D1}"/>
          </ac:spMkLst>
        </pc:spChg>
        <pc:spChg chg="add">
          <ac:chgData name="Nidhi Marsonia" userId="S::nmarsoni@students.kennesaw.edu::2543b7e2-bb31-4e39-b4dc-9c818a2ee7bb" providerId="AD" clId="Web-{92D378A8-5486-9D89-B8A9-C09C13A842BF}" dt="2022-09-25T20:07:24.586" v="13"/>
          <ac:spMkLst>
            <pc:docMk/>
            <pc:sldMk cId="2688384063" sldId="268"/>
            <ac:spMk id="9" creationId="{C868C70C-E5C4-CD47-888C-FCB3373B6D38}"/>
          </ac:spMkLst>
        </pc:spChg>
        <pc:spChg chg="add">
          <ac:chgData name="Nidhi Marsonia" userId="S::nmarsoni@students.kennesaw.edu::2543b7e2-bb31-4e39-b4dc-9c818a2ee7bb" providerId="AD" clId="Web-{92D378A8-5486-9D89-B8A9-C09C13A842BF}" dt="2022-09-25T20:07:24.586" v="13"/>
          <ac:spMkLst>
            <pc:docMk/>
            <pc:sldMk cId="2688384063" sldId="268"/>
            <ac:spMk id="11" creationId="{D8C68F39-5E8A-844C-A8FD-394F253C1E5F}"/>
          </ac:spMkLst>
        </pc:spChg>
        <pc:spChg chg="add">
          <ac:chgData name="Nidhi Marsonia" userId="S::nmarsoni@students.kennesaw.edu::2543b7e2-bb31-4e39-b4dc-9c818a2ee7bb" providerId="AD" clId="Web-{92D378A8-5486-9D89-B8A9-C09C13A842BF}" dt="2022-09-25T20:07:24.586" v="13"/>
          <ac:spMkLst>
            <pc:docMk/>
            <pc:sldMk cId="2688384063" sldId="268"/>
            <ac:spMk id="13" creationId="{BC583CEB-AC2B-2640-94F6-5958E6BC5BAB}"/>
          </ac:spMkLst>
        </pc:spChg>
        <pc:picChg chg="add mod">
          <ac:chgData name="Nidhi Marsonia" userId="S::nmarsoni@students.kennesaw.edu::2543b7e2-bb31-4e39-b4dc-9c818a2ee7bb" providerId="AD" clId="Web-{92D378A8-5486-9D89-B8A9-C09C13A842BF}" dt="2022-09-25T20:07:33.414" v="14" actId="1076"/>
          <ac:picMkLst>
            <pc:docMk/>
            <pc:sldMk cId="2688384063" sldId="268"/>
            <ac:picMk id="4" creationId="{0F629231-2917-F721-8C21-BDF727525B66}"/>
          </ac:picMkLst>
        </pc:picChg>
        <pc:picChg chg="add mod">
          <ac:chgData name="Nidhi Marsonia" userId="S::nmarsoni@students.kennesaw.edu::2543b7e2-bb31-4e39-b4dc-9c818a2ee7bb" providerId="AD" clId="Web-{92D378A8-5486-9D89-B8A9-C09C13A842BF}" dt="2022-09-25T21:58:24.056" v="41" actId="1076"/>
          <ac:picMkLst>
            <pc:docMk/>
            <pc:sldMk cId="2688384063" sldId="268"/>
            <ac:picMk id="5" creationId="{05DA2A9C-451E-4212-49B8-D01D1D1C55EE}"/>
          </ac:picMkLst>
        </pc:picChg>
      </pc:sldChg>
    </pc:docChg>
  </pc:docChgLst>
  <pc:docChgLst>
    <pc:chgData name="Justin McCannon" userId="S::jmccanno@students.kennesaw.edu::573a385c-fd05-4df7-ba33-45a618d06e5e" providerId="AD" clId="Web-{9E11EDAB-0943-37CB-14D1-C0F09BBD80E6}"/>
    <pc:docChg chg="addSld modSld">
      <pc:chgData name="Justin McCannon" userId="S::jmccanno@students.kennesaw.edu::573a385c-fd05-4df7-ba33-45a618d06e5e" providerId="AD" clId="Web-{9E11EDAB-0943-37CB-14D1-C0F09BBD80E6}" dt="2022-09-20T23:07:24.644" v="306" actId="20577"/>
      <pc:docMkLst>
        <pc:docMk/>
      </pc:docMkLst>
      <pc:sldChg chg="modSp new">
        <pc:chgData name="Justin McCannon" userId="S::jmccanno@students.kennesaw.edu::573a385c-fd05-4df7-ba33-45a618d06e5e" providerId="AD" clId="Web-{9E11EDAB-0943-37CB-14D1-C0F09BBD80E6}" dt="2022-09-20T22:40:51.753" v="251" actId="20577"/>
        <pc:sldMkLst>
          <pc:docMk/>
          <pc:sldMk cId="668462746" sldId="257"/>
        </pc:sldMkLst>
        <pc:spChg chg="mod">
          <ac:chgData name="Justin McCannon" userId="S::jmccanno@students.kennesaw.edu::573a385c-fd05-4df7-ba33-45a618d06e5e" providerId="AD" clId="Web-{9E11EDAB-0943-37CB-14D1-C0F09BBD80E6}" dt="2022-09-20T22:30:58.599" v="8" actId="20577"/>
          <ac:spMkLst>
            <pc:docMk/>
            <pc:sldMk cId="668462746" sldId="257"/>
            <ac:spMk id="2" creationId="{B9D7C860-C96E-4762-6DE4-ADE8B2CE697B}"/>
          </ac:spMkLst>
        </pc:spChg>
        <pc:spChg chg="mod">
          <ac:chgData name="Justin McCannon" userId="S::jmccanno@students.kennesaw.edu::573a385c-fd05-4df7-ba33-45a618d06e5e" providerId="AD" clId="Web-{9E11EDAB-0943-37CB-14D1-C0F09BBD80E6}" dt="2022-09-20T22:40:51.753" v="251" actId="20577"/>
          <ac:spMkLst>
            <pc:docMk/>
            <pc:sldMk cId="668462746" sldId="257"/>
            <ac:spMk id="3" creationId="{5D71A9C7-ED91-A702-1862-7485F70CE898}"/>
          </ac:spMkLst>
        </pc:spChg>
      </pc:sldChg>
      <pc:sldChg chg="modSp new">
        <pc:chgData name="Justin McCannon" userId="S::jmccanno@students.kennesaw.edu::573a385c-fd05-4df7-ba33-45a618d06e5e" providerId="AD" clId="Web-{9E11EDAB-0943-37CB-14D1-C0F09BBD80E6}" dt="2022-09-20T22:41:54.505" v="258" actId="20577"/>
        <pc:sldMkLst>
          <pc:docMk/>
          <pc:sldMk cId="633763230" sldId="258"/>
        </pc:sldMkLst>
        <pc:spChg chg="mod">
          <ac:chgData name="Justin McCannon" userId="S::jmccanno@students.kennesaw.edu::573a385c-fd05-4df7-ba33-45a618d06e5e" providerId="AD" clId="Web-{9E11EDAB-0943-37CB-14D1-C0F09BBD80E6}" dt="2022-09-20T22:41:54.505" v="258" actId="20577"/>
          <ac:spMkLst>
            <pc:docMk/>
            <pc:sldMk cId="633763230" sldId="258"/>
            <ac:spMk id="2" creationId="{E672A111-E570-5BE3-FB53-D4E689E66608}"/>
          </ac:spMkLst>
        </pc:spChg>
      </pc:sldChg>
      <pc:sldChg chg="modSp new">
        <pc:chgData name="Justin McCannon" userId="S::jmccanno@students.kennesaw.edu::573a385c-fd05-4df7-ba33-45a618d06e5e" providerId="AD" clId="Web-{9E11EDAB-0943-37CB-14D1-C0F09BBD80E6}" dt="2022-09-20T22:42:01.193" v="262" actId="20577"/>
        <pc:sldMkLst>
          <pc:docMk/>
          <pc:sldMk cId="1419074557" sldId="259"/>
        </pc:sldMkLst>
        <pc:spChg chg="mod">
          <ac:chgData name="Justin McCannon" userId="S::jmccanno@students.kennesaw.edu::573a385c-fd05-4df7-ba33-45a618d06e5e" providerId="AD" clId="Web-{9E11EDAB-0943-37CB-14D1-C0F09BBD80E6}" dt="2022-09-20T22:42:01.193" v="262" actId="20577"/>
          <ac:spMkLst>
            <pc:docMk/>
            <pc:sldMk cId="1419074557" sldId="259"/>
            <ac:spMk id="2" creationId="{A5F3022A-AE39-7673-AE7D-EDD468E24904}"/>
          </ac:spMkLst>
        </pc:spChg>
      </pc:sldChg>
      <pc:sldChg chg="modSp new">
        <pc:chgData name="Justin McCannon" userId="S::jmccanno@students.kennesaw.edu::573a385c-fd05-4df7-ba33-45a618d06e5e" providerId="AD" clId="Web-{9E11EDAB-0943-37CB-14D1-C0F09BBD80E6}" dt="2022-09-20T22:42:07.693" v="265" actId="20577"/>
        <pc:sldMkLst>
          <pc:docMk/>
          <pc:sldMk cId="2598433731" sldId="260"/>
        </pc:sldMkLst>
        <pc:spChg chg="mod">
          <ac:chgData name="Justin McCannon" userId="S::jmccanno@students.kennesaw.edu::573a385c-fd05-4df7-ba33-45a618d06e5e" providerId="AD" clId="Web-{9E11EDAB-0943-37CB-14D1-C0F09BBD80E6}" dt="2022-09-20T22:42:07.693" v="265" actId="20577"/>
          <ac:spMkLst>
            <pc:docMk/>
            <pc:sldMk cId="2598433731" sldId="260"/>
            <ac:spMk id="2" creationId="{B7DD3494-4E85-1499-3ECD-9D2E376E123D}"/>
          </ac:spMkLst>
        </pc:spChg>
      </pc:sldChg>
      <pc:sldChg chg="modSp new">
        <pc:chgData name="Justin McCannon" userId="S::jmccanno@students.kennesaw.edu::573a385c-fd05-4df7-ba33-45a618d06e5e" providerId="AD" clId="Web-{9E11EDAB-0943-37CB-14D1-C0F09BBD80E6}" dt="2022-09-20T22:42:14.349" v="269" actId="20577"/>
        <pc:sldMkLst>
          <pc:docMk/>
          <pc:sldMk cId="2420710131" sldId="261"/>
        </pc:sldMkLst>
        <pc:spChg chg="mod">
          <ac:chgData name="Justin McCannon" userId="S::jmccanno@students.kennesaw.edu::573a385c-fd05-4df7-ba33-45a618d06e5e" providerId="AD" clId="Web-{9E11EDAB-0943-37CB-14D1-C0F09BBD80E6}" dt="2022-09-20T22:42:14.349" v="269" actId="20577"/>
          <ac:spMkLst>
            <pc:docMk/>
            <pc:sldMk cId="2420710131" sldId="261"/>
            <ac:spMk id="2" creationId="{F6408F8C-E015-5F45-E745-7CB902774C36}"/>
          </ac:spMkLst>
        </pc:spChg>
      </pc:sldChg>
      <pc:sldChg chg="modSp new">
        <pc:chgData name="Justin McCannon" userId="S::jmccanno@students.kennesaw.edu::573a385c-fd05-4df7-ba33-45a618d06e5e" providerId="AD" clId="Web-{9E11EDAB-0943-37CB-14D1-C0F09BBD80E6}" dt="2022-09-20T23:06:11.329" v="275" actId="20577"/>
        <pc:sldMkLst>
          <pc:docMk/>
          <pc:sldMk cId="2704398647" sldId="262"/>
        </pc:sldMkLst>
        <pc:spChg chg="mod">
          <ac:chgData name="Justin McCannon" userId="S::jmccanno@students.kennesaw.edu::573a385c-fd05-4df7-ba33-45a618d06e5e" providerId="AD" clId="Web-{9E11EDAB-0943-37CB-14D1-C0F09BBD80E6}" dt="2022-09-20T23:06:11.329" v="275" actId="20577"/>
          <ac:spMkLst>
            <pc:docMk/>
            <pc:sldMk cId="2704398647" sldId="262"/>
            <ac:spMk id="2" creationId="{F737B3DA-F2D6-8E10-F2FE-310DBECB43BE}"/>
          </ac:spMkLst>
        </pc:spChg>
      </pc:sldChg>
      <pc:sldChg chg="modSp new">
        <pc:chgData name="Justin McCannon" userId="S::jmccanno@students.kennesaw.edu::573a385c-fd05-4df7-ba33-45a618d06e5e" providerId="AD" clId="Web-{9E11EDAB-0943-37CB-14D1-C0F09BBD80E6}" dt="2022-09-20T23:06:37.658" v="282" actId="20577"/>
        <pc:sldMkLst>
          <pc:docMk/>
          <pc:sldMk cId="493327316" sldId="263"/>
        </pc:sldMkLst>
        <pc:spChg chg="mod">
          <ac:chgData name="Justin McCannon" userId="S::jmccanno@students.kennesaw.edu::573a385c-fd05-4df7-ba33-45a618d06e5e" providerId="AD" clId="Web-{9E11EDAB-0943-37CB-14D1-C0F09BBD80E6}" dt="2022-09-20T23:06:37.658" v="282" actId="20577"/>
          <ac:spMkLst>
            <pc:docMk/>
            <pc:sldMk cId="493327316" sldId="263"/>
            <ac:spMk id="2" creationId="{306B46CF-FCEB-003D-8A7D-540C01D7F0E6}"/>
          </ac:spMkLst>
        </pc:spChg>
      </pc:sldChg>
      <pc:sldChg chg="modSp new">
        <pc:chgData name="Justin McCannon" userId="S::jmccanno@students.kennesaw.edu::573a385c-fd05-4df7-ba33-45a618d06e5e" providerId="AD" clId="Web-{9E11EDAB-0943-37CB-14D1-C0F09BBD80E6}" dt="2022-09-20T23:06:47.268" v="291" actId="20577"/>
        <pc:sldMkLst>
          <pc:docMk/>
          <pc:sldMk cId="3390522057" sldId="264"/>
        </pc:sldMkLst>
        <pc:spChg chg="mod">
          <ac:chgData name="Justin McCannon" userId="S::jmccanno@students.kennesaw.edu::573a385c-fd05-4df7-ba33-45a618d06e5e" providerId="AD" clId="Web-{9E11EDAB-0943-37CB-14D1-C0F09BBD80E6}" dt="2022-09-20T23:06:47.268" v="291" actId="20577"/>
          <ac:spMkLst>
            <pc:docMk/>
            <pc:sldMk cId="3390522057" sldId="264"/>
            <ac:spMk id="2" creationId="{65305310-FCCB-9DB8-096B-D62053352A47}"/>
          </ac:spMkLst>
        </pc:spChg>
      </pc:sldChg>
      <pc:sldChg chg="modSp new">
        <pc:chgData name="Justin McCannon" userId="S::jmccanno@students.kennesaw.edu::573a385c-fd05-4df7-ba33-45a618d06e5e" providerId="AD" clId="Web-{9E11EDAB-0943-37CB-14D1-C0F09BBD80E6}" dt="2022-09-20T23:07:24.644" v="306" actId="20577"/>
        <pc:sldMkLst>
          <pc:docMk/>
          <pc:sldMk cId="2159251078" sldId="265"/>
        </pc:sldMkLst>
        <pc:spChg chg="mod">
          <ac:chgData name="Justin McCannon" userId="S::jmccanno@students.kennesaw.edu::573a385c-fd05-4df7-ba33-45a618d06e5e" providerId="AD" clId="Web-{9E11EDAB-0943-37CB-14D1-C0F09BBD80E6}" dt="2022-09-20T23:07:24.644" v="306" actId="20577"/>
          <ac:spMkLst>
            <pc:docMk/>
            <pc:sldMk cId="2159251078" sldId="265"/>
            <ac:spMk id="2" creationId="{2438FA72-2E5A-3CC8-5695-3777CC65A8DC}"/>
          </ac:spMkLst>
        </pc:spChg>
      </pc:sldChg>
    </pc:docChg>
  </pc:docChgLst>
  <pc:docChgLst>
    <pc:chgData name="Justin McCannon" userId="S::jmccanno@students.kennesaw.edu::573a385c-fd05-4df7-ba33-45a618d06e5e" providerId="AD" clId="Web-{AA175BCB-6273-F9BB-43E1-5D26C13F9B5C}"/>
    <pc:docChg chg="modSld">
      <pc:chgData name="Justin McCannon" userId="S::jmccanno@students.kennesaw.edu::573a385c-fd05-4df7-ba33-45a618d06e5e" providerId="AD" clId="Web-{AA175BCB-6273-F9BB-43E1-5D26C13F9B5C}" dt="2022-09-22T12:15:27.724" v="85" actId="20577"/>
      <pc:docMkLst>
        <pc:docMk/>
      </pc:docMkLst>
      <pc:sldChg chg="modSp">
        <pc:chgData name="Justin McCannon" userId="S::jmccanno@students.kennesaw.edu::573a385c-fd05-4df7-ba33-45a618d06e5e" providerId="AD" clId="Web-{AA175BCB-6273-F9BB-43E1-5D26C13F9B5C}" dt="2022-09-22T12:15:27.724" v="85" actId="20577"/>
        <pc:sldMkLst>
          <pc:docMk/>
          <pc:sldMk cId="633763230" sldId="258"/>
        </pc:sldMkLst>
        <pc:spChg chg="mod">
          <ac:chgData name="Justin McCannon" userId="S::jmccanno@students.kennesaw.edu::573a385c-fd05-4df7-ba33-45a618d06e5e" providerId="AD" clId="Web-{AA175BCB-6273-F9BB-43E1-5D26C13F9B5C}" dt="2022-09-22T12:15:27.724" v="85" actId="20577"/>
          <ac:spMkLst>
            <pc:docMk/>
            <pc:sldMk cId="633763230" sldId="258"/>
            <ac:spMk id="3" creationId="{B7796751-16C9-0D53-602E-C123D020B8F3}"/>
          </ac:spMkLst>
        </pc:spChg>
      </pc:sldChg>
      <pc:sldChg chg="modSp">
        <pc:chgData name="Justin McCannon" userId="S::jmccanno@students.kennesaw.edu::573a385c-fd05-4df7-ba33-45a618d06e5e" providerId="AD" clId="Web-{AA175BCB-6273-F9BB-43E1-5D26C13F9B5C}" dt="2022-09-22T12:13:45.659" v="32" actId="20577"/>
        <pc:sldMkLst>
          <pc:docMk/>
          <pc:sldMk cId="1419074557" sldId="259"/>
        </pc:sldMkLst>
        <pc:spChg chg="mod">
          <ac:chgData name="Justin McCannon" userId="S::jmccanno@students.kennesaw.edu::573a385c-fd05-4df7-ba33-45a618d06e5e" providerId="AD" clId="Web-{AA175BCB-6273-F9BB-43E1-5D26C13F9B5C}" dt="2022-09-22T12:13:45.659" v="32" actId="20577"/>
          <ac:spMkLst>
            <pc:docMk/>
            <pc:sldMk cId="1419074557" sldId="259"/>
            <ac:spMk id="3" creationId="{47D6E2D1-7834-B3C5-1C70-DDF275EDE172}"/>
          </ac:spMkLst>
        </pc:spChg>
      </pc:sldChg>
    </pc:docChg>
  </pc:docChgLst>
  <pc:docChgLst>
    <pc:chgData name="Nidhi Marsonia" userId="S::nmarsoni@students.kennesaw.edu::2543b7e2-bb31-4e39-b4dc-9c818a2ee7bb" providerId="AD" clId="Web-{0BF384C5-87F4-CF10-25C3-B9A19B8B9E8E}"/>
    <pc:docChg chg="addSld modSld">
      <pc:chgData name="Nidhi Marsonia" userId="S::nmarsoni@students.kennesaw.edu::2543b7e2-bb31-4e39-b4dc-9c818a2ee7bb" providerId="AD" clId="Web-{0BF384C5-87F4-CF10-25C3-B9A19B8B9E8E}" dt="2022-09-21T01:59:12.794" v="46" actId="14100"/>
      <pc:docMkLst>
        <pc:docMk/>
      </pc:docMkLst>
      <pc:sldChg chg="modSp">
        <pc:chgData name="Nidhi Marsonia" userId="S::nmarsoni@students.kennesaw.edu::2543b7e2-bb31-4e39-b4dc-9c818a2ee7bb" providerId="AD" clId="Web-{0BF384C5-87F4-CF10-25C3-B9A19B8B9E8E}" dt="2022-09-21T01:53:48.911" v="37" actId="20577"/>
        <pc:sldMkLst>
          <pc:docMk/>
          <pc:sldMk cId="109857222" sldId="256"/>
        </pc:sldMkLst>
        <pc:spChg chg="mod">
          <ac:chgData name="Nidhi Marsonia" userId="S::nmarsoni@students.kennesaw.edu::2543b7e2-bb31-4e39-b4dc-9c818a2ee7bb" providerId="AD" clId="Web-{0BF384C5-87F4-CF10-25C3-B9A19B8B9E8E}" dt="2022-09-21T01:52:33.441" v="20" actId="14100"/>
          <ac:spMkLst>
            <pc:docMk/>
            <pc:sldMk cId="109857222" sldId="256"/>
            <ac:spMk id="2" creationId="{00000000-0000-0000-0000-000000000000}"/>
          </ac:spMkLst>
        </pc:spChg>
        <pc:spChg chg="mod">
          <ac:chgData name="Nidhi Marsonia" userId="S::nmarsoni@students.kennesaw.edu::2543b7e2-bb31-4e39-b4dc-9c818a2ee7bb" providerId="AD" clId="Web-{0BF384C5-87F4-CF10-25C3-B9A19B8B9E8E}" dt="2022-09-21T01:53:48.911" v="37" actId="20577"/>
          <ac:spMkLst>
            <pc:docMk/>
            <pc:sldMk cId="109857222" sldId="256"/>
            <ac:spMk id="3" creationId="{00000000-0000-0000-0000-000000000000}"/>
          </ac:spMkLst>
        </pc:spChg>
      </pc:sldChg>
      <pc:sldChg chg="addSp delSp modSp">
        <pc:chgData name="Nidhi Marsonia" userId="S::nmarsoni@students.kennesaw.edu::2543b7e2-bb31-4e39-b4dc-9c818a2ee7bb" providerId="AD" clId="Web-{0BF384C5-87F4-CF10-25C3-B9A19B8B9E8E}" dt="2022-09-21T01:59:12.794" v="46" actId="14100"/>
        <pc:sldMkLst>
          <pc:docMk/>
          <pc:sldMk cId="493327316" sldId="263"/>
        </pc:sldMkLst>
        <pc:spChg chg="del">
          <ac:chgData name="Nidhi Marsonia" userId="S::nmarsoni@students.kennesaw.edu::2543b7e2-bb31-4e39-b4dc-9c818a2ee7bb" providerId="AD" clId="Web-{0BF384C5-87F4-CF10-25C3-B9A19B8B9E8E}" dt="2022-09-21T01:58:59.918" v="42"/>
          <ac:spMkLst>
            <pc:docMk/>
            <pc:sldMk cId="493327316" sldId="263"/>
            <ac:spMk id="3" creationId="{F5396991-718B-FBFC-09AC-F2FDCC5B8297}"/>
          </ac:spMkLst>
        </pc:spChg>
        <pc:picChg chg="add mod ord">
          <ac:chgData name="Nidhi Marsonia" userId="S::nmarsoni@students.kennesaw.edu::2543b7e2-bb31-4e39-b4dc-9c818a2ee7bb" providerId="AD" clId="Web-{0BF384C5-87F4-CF10-25C3-B9A19B8B9E8E}" dt="2022-09-21T01:59:12.794" v="46" actId="14100"/>
          <ac:picMkLst>
            <pc:docMk/>
            <pc:sldMk cId="493327316" sldId="263"/>
            <ac:picMk id="4" creationId="{46270CD0-4326-EFB7-0FFA-7297891E5D74}"/>
          </ac:picMkLst>
        </pc:picChg>
      </pc:sldChg>
      <pc:sldChg chg="modSp new">
        <pc:chgData name="Nidhi Marsonia" userId="S::nmarsoni@students.kennesaw.edu::2543b7e2-bb31-4e39-b4dc-9c818a2ee7bb" providerId="AD" clId="Web-{0BF384C5-87F4-CF10-25C3-B9A19B8B9E8E}" dt="2022-09-21T01:55:10.054" v="41" actId="20577"/>
        <pc:sldMkLst>
          <pc:docMk/>
          <pc:sldMk cId="3050244696" sldId="266"/>
        </pc:sldMkLst>
        <pc:spChg chg="mod">
          <ac:chgData name="Nidhi Marsonia" userId="S::nmarsoni@students.kennesaw.edu::2543b7e2-bb31-4e39-b4dc-9c818a2ee7bb" providerId="AD" clId="Web-{0BF384C5-87F4-CF10-25C3-B9A19B8B9E8E}" dt="2022-09-21T01:55:10.054" v="41" actId="20577"/>
          <ac:spMkLst>
            <pc:docMk/>
            <pc:sldMk cId="3050244696" sldId="266"/>
            <ac:spMk id="2" creationId="{CE613453-73F3-A7BF-791A-DF662586F062}"/>
          </ac:spMkLst>
        </pc:spChg>
      </pc:sldChg>
    </pc:docChg>
  </pc:docChgLst>
  <pc:docChgLst>
    <pc:chgData name="Michael McInnis" userId="S::mmcinni2@students.kennesaw.edu::3fa0d64b-28b6-4274-b7b4-f34926456fe0" providerId="AD" clId="Web-{3B57FF5B-0FBB-4C43-AA6B-256092A1FE45}"/>
    <pc:docChg chg="modSld">
      <pc:chgData name="Michael McInnis" userId="S::mmcinni2@students.kennesaw.edu::3fa0d64b-28b6-4274-b7b4-f34926456fe0" providerId="AD" clId="Web-{3B57FF5B-0FBB-4C43-AA6B-256092A1FE45}" dt="2022-09-21T19:45:57.306" v="31" actId="20577"/>
      <pc:docMkLst>
        <pc:docMk/>
      </pc:docMkLst>
      <pc:sldChg chg="modSp">
        <pc:chgData name="Michael McInnis" userId="S::mmcinni2@students.kennesaw.edu::3fa0d64b-28b6-4274-b7b4-f34926456fe0" providerId="AD" clId="Web-{3B57FF5B-0FBB-4C43-AA6B-256092A1FE45}" dt="2022-09-21T19:45:57.306" v="31" actId="20577"/>
        <pc:sldMkLst>
          <pc:docMk/>
          <pc:sldMk cId="2159251078" sldId="265"/>
        </pc:sldMkLst>
        <pc:spChg chg="mod">
          <ac:chgData name="Michael McInnis" userId="S::mmcinni2@students.kennesaw.edu::3fa0d64b-28b6-4274-b7b4-f34926456fe0" providerId="AD" clId="Web-{3B57FF5B-0FBB-4C43-AA6B-256092A1FE45}" dt="2022-09-21T19:45:57.306" v="31" actId="20577"/>
          <ac:spMkLst>
            <pc:docMk/>
            <pc:sldMk cId="2159251078" sldId="265"/>
            <ac:spMk id="3" creationId="{96B04595-C0BF-E3EE-11A5-1163CB81A12B}"/>
          </ac:spMkLst>
        </pc:spChg>
      </pc:sldChg>
    </pc:docChg>
  </pc:docChgLst>
  <pc:docChgLst>
    <pc:chgData name="Tiffany Nguyen" userId="S::tnguy276@students.kennesaw.edu::45c01fc6-f209-4c67-937d-60413db4c3e7" providerId="AD" clId="Web-{12128FAA-7A83-2A95-7A16-629FDDBB06FA}"/>
    <pc:docChg chg="modSld">
      <pc:chgData name="Tiffany Nguyen" userId="S::tnguy276@students.kennesaw.edu::45c01fc6-f209-4c67-937d-60413db4c3e7" providerId="AD" clId="Web-{12128FAA-7A83-2A95-7A16-629FDDBB06FA}" dt="2022-09-21T20:53:17.585" v="369" actId="20577"/>
      <pc:docMkLst>
        <pc:docMk/>
      </pc:docMkLst>
      <pc:sldChg chg="modSp">
        <pc:chgData name="Tiffany Nguyen" userId="S::tnguy276@students.kennesaw.edu::45c01fc6-f209-4c67-937d-60413db4c3e7" providerId="AD" clId="Web-{12128FAA-7A83-2A95-7A16-629FDDBB06FA}" dt="2022-09-21T20:53:13.710" v="366" actId="20577"/>
        <pc:sldMkLst>
          <pc:docMk/>
          <pc:sldMk cId="633763230" sldId="258"/>
        </pc:sldMkLst>
        <pc:spChg chg="mod">
          <ac:chgData name="Tiffany Nguyen" userId="S::tnguy276@students.kennesaw.edu::45c01fc6-f209-4c67-937d-60413db4c3e7" providerId="AD" clId="Web-{12128FAA-7A83-2A95-7A16-629FDDBB06FA}" dt="2022-09-21T20:53:13.710" v="366" actId="20577"/>
          <ac:spMkLst>
            <pc:docMk/>
            <pc:sldMk cId="633763230" sldId="258"/>
            <ac:spMk id="3" creationId="{B7796751-16C9-0D53-602E-C123D020B8F3}"/>
          </ac:spMkLst>
        </pc:spChg>
      </pc:sldChg>
      <pc:sldChg chg="modSp">
        <pc:chgData name="Tiffany Nguyen" userId="S::tnguy276@students.kennesaw.edu::45c01fc6-f209-4c67-937d-60413db4c3e7" providerId="AD" clId="Web-{12128FAA-7A83-2A95-7A16-629FDDBB06FA}" dt="2022-09-21T20:53:17.585" v="369" actId="20577"/>
        <pc:sldMkLst>
          <pc:docMk/>
          <pc:sldMk cId="2598433731" sldId="260"/>
        </pc:sldMkLst>
        <pc:spChg chg="mod">
          <ac:chgData name="Tiffany Nguyen" userId="S::tnguy276@students.kennesaw.edu::45c01fc6-f209-4c67-937d-60413db4c3e7" providerId="AD" clId="Web-{12128FAA-7A83-2A95-7A16-629FDDBB06FA}" dt="2022-09-21T20:53:17.585" v="369" actId="20577"/>
          <ac:spMkLst>
            <pc:docMk/>
            <pc:sldMk cId="2598433731" sldId="260"/>
            <ac:spMk id="3" creationId="{4D724C96-1180-B725-6464-90AC2A703BD5}"/>
          </ac:spMkLst>
        </pc:spChg>
      </pc:sldChg>
      <pc:sldChg chg="modSp">
        <pc:chgData name="Tiffany Nguyen" userId="S::tnguy276@students.kennesaw.edu::45c01fc6-f209-4c67-937d-60413db4c3e7" providerId="AD" clId="Web-{12128FAA-7A83-2A95-7A16-629FDDBB06FA}" dt="2022-09-21T20:47:04.747" v="318" actId="20577"/>
        <pc:sldMkLst>
          <pc:docMk/>
          <pc:sldMk cId="2704398647" sldId="262"/>
        </pc:sldMkLst>
        <pc:spChg chg="mod">
          <ac:chgData name="Tiffany Nguyen" userId="S::tnguy276@students.kennesaw.edu::45c01fc6-f209-4c67-937d-60413db4c3e7" providerId="AD" clId="Web-{12128FAA-7A83-2A95-7A16-629FDDBB06FA}" dt="2022-09-21T20:47:04.747" v="318" actId="20577"/>
          <ac:spMkLst>
            <pc:docMk/>
            <pc:sldMk cId="2704398647" sldId="262"/>
            <ac:spMk id="3" creationId="{0DB1B459-D83A-0342-DC55-01EEB8FE082A}"/>
          </ac:spMkLst>
        </pc:spChg>
      </pc:sldChg>
      <pc:sldChg chg="modSp">
        <pc:chgData name="Tiffany Nguyen" userId="S::tnguy276@students.kennesaw.edu::45c01fc6-f209-4c67-937d-60413db4c3e7" providerId="AD" clId="Web-{12128FAA-7A83-2A95-7A16-629FDDBB06FA}" dt="2022-09-21T20:27:50.747" v="28" actId="20577"/>
        <pc:sldMkLst>
          <pc:docMk/>
          <pc:sldMk cId="2159251078" sldId="265"/>
        </pc:sldMkLst>
        <pc:spChg chg="mod">
          <ac:chgData name="Tiffany Nguyen" userId="S::tnguy276@students.kennesaw.edu::45c01fc6-f209-4c67-937d-60413db4c3e7" providerId="AD" clId="Web-{12128FAA-7A83-2A95-7A16-629FDDBB06FA}" dt="2022-09-21T20:27:50.747" v="28" actId="20577"/>
          <ac:spMkLst>
            <pc:docMk/>
            <pc:sldMk cId="2159251078" sldId="265"/>
            <ac:spMk id="3" creationId="{96B04595-C0BF-E3EE-11A5-1163CB81A12B}"/>
          </ac:spMkLst>
        </pc:spChg>
      </pc:sldChg>
    </pc:docChg>
  </pc:docChgLst>
  <pc:docChgLst>
    <pc:chgData name="Justin McCannon" userId="S::jmccanno@students.kennesaw.edu::573a385c-fd05-4df7-ba33-45a618d06e5e" providerId="AD" clId="Web-{E3EF7B9B-8AB7-9319-03CC-98AC1C8CCF0F}"/>
    <pc:docChg chg="modSld">
      <pc:chgData name="Justin McCannon" userId="S::jmccanno@students.kennesaw.edu::573a385c-fd05-4df7-ba33-45a618d06e5e" providerId="AD" clId="Web-{E3EF7B9B-8AB7-9319-03CC-98AC1C8CCF0F}" dt="2022-09-25T20:23:26.704" v="8" actId="20577"/>
      <pc:docMkLst>
        <pc:docMk/>
      </pc:docMkLst>
      <pc:sldChg chg="modSp">
        <pc:chgData name="Justin McCannon" userId="S::jmccanno@students.kennesaw.edu::573a385c-fd05-4df7-ba33-45a618d06e5e" providerId="AD" clId="Web-{E3EF7B9B-8AB7-9319-03CC-98AC1C8CCF0F}" dt="2022-09-25T20:23:26.704" v="8" actId="20577"/>
        <pc:sldMkLst>
          <pc:docMk/>
          <pc:sldMk cId="668462746" sldId="257"/>
        </pc:sldMkLst>
        <pc:spChg chg="mod">
          <ac:chgData name="Justin McCannon" userId="S::jmccanno@students.kennesaw.edu::573a385c-fd05-4df7-ba33-45a618d06e5e" providerId="AD" clId="Web-{E3EF7B9B-8AB7-9319-03CC-98AC1C8CCF0F}" dt="2022-09-25T20:23:26.704" v="8" actId="20577"/>
          <ac:spMkLst>
            <pc:docMk/>
            <pc:sldMk cId="668462746" sldId="257"/>
            <ac:spMk id="3" creationId="{5D71A9C7-ED91-A702-1862-7485F70CE898}"/>
          </ac:spMkLst>
        </pc:spChg>
      </pc:sldChg>
    </pc:docChg>
  </pc:docChgLst>
  <pc:docChgLst>
    <pc:chgData name="Nidhi Marsonia" userId="S::nmarsoni@students.kennesaw.edu::2543b7e2-bb31-4e39-b4dc-9c818a2ee7bb" providerId="AD" clId="Web-{ED342FCB-5AD7-4823-B1EC-4FE09DC6E091}"/>
    <pc:docChg chg="modSld">
      <pc:chgData name="Nidhi Marsonia" userId="S::nmarsoni@students.kennesaw.edu::2543b7e2-bb31-4e39-b4dc-9c818a2ee7bb" providerId="AD" clId="Web-{ED342FCB-5AD7-4823-B1EC-4FE09DC6E091}" dt="2022-09-23T21:09:44.620" v="68" actId="20577"/>
      <pc:docMkLst>
        <pc:docMk/>
      </pc:docMkLst>
      <pc:sldChg chg="addSp delSp modSp">
        <pc:chgData name="Nidhi Marsonia" userId="S::nmarsoni@students.kennesaw.edu::2543b7e2-bb31-4e39-b4dc-9c818a2ee7bb" providerId="AD" clId="Web-{ED342FCB-5AD7-4823-B1EC-4FE09DC6E091}" dt="2022-09-23T21:09:44.620" v="68" actId="20577"/>
        <pc:sldMkLst>
          <pc:docMk/>
          <pc:sldMk cId="493327316" sldId="263"/>
        </pc:sldMkLst>
        <pc:spChg chg="add del">
          <ac:chgData name="Nidhi Marsonia" userId="S::nmarsoni@students.kennesaw.edu::2543b7e2-bb31-4e39-b4dc-9c818a2ee7bb" providerId="AD" clId="Web-{ED342FCB-5AD7-4823-B1EC-4FE09DC6E091}" dt="2022-09-23T21:07:14.198" v="22"/>
          <ac:spMkLst>
            <pc:docMk/>
            <pc:sldMk cId="493327316" sldId="263"/>
            <ac:spMk id="3" creationId="{1D8A2328-7712-0063-89DE-426759A82E40}"/>
          </ac:spMkLst>
        </pc:spChg>
        <pc:spChg chg="add mod">
          <ac:chgData name="Nidhi Marsonia" userId="S::nmarsoni@students.kennesaw.edu::2543b7e2-bb31-4e39-b4dc-9c818a2ee7bb" providerId="AD" clId="Web-{ED342FCB-5AD7-4823-B1EC-4FE09DC6E091}" dt="2022-09-23T21:09:44.620" v="68" actId="20577"/>
          <ac:spMkLst>
            <pc:docMk/>
            <pc:sldMk cId="493327316" sldId="263"/>
            <ac:spMk id="5" creationId="{46B3FB94-11EC-7DC0-7C9D-C79AE152472C}"/>
          </ac:spMkLst>
        </pc:spChg>
        <pc:picChg chg="mod">
          <ac:chgData name="Nidhi Marsonia" userId="S::nmarsoni@students.kennesaw.edu::2543b7e2-bb31-4e39-b4dc-9c818a2ee7bb" providerId="AD" clId="Web-{ED342FCB-5AD7-4823-B1EC-4FE09DC6E091}" dt="2022-09-23T21:06:25.697" v="20" actId="14100"/>
          <ac:picMkLst>
            <pc:docMk/>
            <pc:sldMk cId="493327316" sldId="263"/>
            <ac:picMk id="4" creationId="{46270CD0-4326-EFB7-0FFA-7297891E5D74}"/>
          </ac:picMkLst>
        </pc:picChg>
      </pc:sldChg>
      <pc:sldChg chg="modSp">
        <pc:chgData name="Nidhi Marsonia" userId="S::nmarsoni@students.kennesaw.edu::2543b7e2-bb31-4e39-b4dc-9c818a2ee7bb" providerId="AD" clId="Web-{ED342FCB-5AD7-4823-B1EC-4FE09DC6E091}" dt="2022-09-23T19:39:12.935" v="19" actId="20577"/>
        <pc:sldMkLst>
          <pc:docMk/>
          <pc:sldMk cId="2159251078" sldId="265"/>
        </pc:sldMkLst>
        <pc:spChg chg="mod">
          <ac:chgData name="Nidhi Marsonia" userId="S::nmarsoni@students.kennesaw.edu::2543b7e2-bb31-4e39-b4dc-9c818a2ee7bb" providerId="AD" clId="Web-{ED342FCB-5AD7-4823-B1EC-4FE09DC6E091}" dt="2022-09-23T19:39:12.935" v="19" actId="20577"/>
          <ac:spMkLst>
            <pc:docMk/>
            <pc:sldMk cId="2159251078" sldId="265"/>
            <ac:spMk id="3" creationId="{96B04595-C0BF-E3EE-11A5-1163CB81A12B}"/>
          </ac:spMkLst>
        </pc:spChg>
      </pc:sldChg>
      <pc:sldChg chg="delSp">
        <pc:chgData name="Nidhi Marsonia" userId="S::nmarsoni@students.kennesaw.edu::2543b7e2-bb31-4e39-b4dc-9c818a2ee7bb" providerId="AD" clId="Web-{ED342FCB-5AD7-4823-B1EC-4FE09DC6E091}" dt="2022-09-23T19:38:12.979" v="0"/>
        <pc:sldMkLst>
          <pc:docMk/>
          <pc:sldMk cId="2688384063" sldId="268"/>
        </pc:sldMkLst>
        <pc:picChg chg="del">
          <ac:chgData name="Nidhi Marsonia" userId="S::nmarsoni@students.kennesaw.edu::2543b7e2-bb31-4e39-b4dc-9c818a2ee7bb" providerId="AD" clId="Web-{ED342FCB-5AD7-4823-B1EC-4FE09DC6E091}" dt="2022-09-23T19:38:12.979" v="0"/>
          <ac:picMkLst>
            <pc:docMk/>
            <pc:sldMk cId="2688384063" sldId="268"/>
            <ac:picMk id="4" creationId="{9002D2BF-C717-48FD-0C65-E88A1D88CA3E}"/>
          </ac:picMkLst>
        </pc:picChg>
      </pc:sldChg>
    </pc:docChg>
  </pc:docChgLst>
  <pc:docChgLst>
    <pc:chgData name="Justin McCannon" userId="S::jmccanno@students.kennesaw.edu::573a385c-fd05-4df7-ba33-45a618d06e5e" providerId="AD" clId="Web-{692AF4DE-F34C-2956-879B-481E15551627}"/>
    <pc:docChg chg="modSld">
      <pc:chgData name="Justin McCannon" userId="S::jmccanno@students.kennesaw.edu::573a385c-fd05-4df7-ba33-45a618d06e5e" providerId="AD" clId="Web-{692AF4DE-F34C-2956-879B-481E15551627}" dt="2022-09-21T13:03:02.064" v="103" actId="20577"/>
      <pc:docMkLst>
        <pc:docMk/>
      </pc:docMkLst>
      <pc:sldChg chg="modSp">
        <pc:chgData name="Justin McCannon" userId="S::jmccanno@students.kennesaw.edu::573a385c-fd05-4df7-ba33-45a618d06e5e" providerId="AD" clId="Web-{692AF4DE-F34C-2956-879B-481E15551627}" dt="2022-09-21T13:03:02.064" v="103" actId="20577"/>
        <pc:sldMkLst>
          <pc:docMk/>
          <pc:sldMk cId="2420710131" sldId="261"/>
        </pc:sldMkLst>
        <pc:spChg chg="mod">
          <ac:chgData name="Justin McCannon" userId="S::jmccanno@students.kennesaw.edu::573a385c-fd05-4df7-ba33-45a618d06e5e" providerId="AD" clId="Web-{692AF4DE-F34C-2956-879B-481E15551627}" dt="2022-09-21T13:03:02.064" v="103" actId="20577"/>
          <ac:spMkLst>
            <pc:docMk/>
            <pc:sldMk cId="2420710131" sldId="261"/>
            <ac:spMk id="3" creationId="{CF15C1B0-7C26-4030-2EDA-DBE604891273}"/>
          </ac:spMkLst>
        </pc:spChg>
      </pc:sldChg>
    </pc:docChg>
  </pc:docChgLst>
  <pc:docChgLst>
    <pc:chgData name="Justin McCannon" userId="S::jmccanno@students.kennesaw.edu::573a385c-fd05-4df7-ba33-45a618d06e5e" providerId="AD" clId="Web-{140D02D8-DF70-41AC-9485-3192EB437CD1}"/>
    <pc:docChg chg="modSld">
      <pc:chgData name="Justin McCannon" userId="S::jmccanno@students.kennesaw.edu::573a385c-fd05-4df7-ba33-45a618d06e5e" providerId="AD" clId="Web-{140D02D8-DF70-41AC-9485-3192EB437CD1}" dt="2022-09-25T00:04:42.543" v="330" actId="20577"/>
      <pc:docMkLst>
        <pc:docMk/>
      </pc:docMkLst>
      <pc:sldChg chg="addSp modSp modMedia addAnim">
        <pc:chgData name="Justin McCannon" userId="S::jmccanno@students.kennesaw.edu::573a385c-fd05-4df7-ba33-45a618d06e5e" providerId="AD" clId="Web-{140D02D8-DF70-41AC-9485-3192EB437CD1}" dt="2022-09-24T18:01:33.429" v="115" actId="1076"/>
        <pc:sldMkLst>
          <pc:docMk/>
          <pc:sldMk cId="109857222" sldId="256"/>
        </pc:sldMkLst>
        <pc:spChg chg="mod">
          <ac:chgData name="Justin McCannon" userId="S::jmccanno@students.kennesaw.edu::573a385c-fd05-4df7-ba33-45a618d06e5e" providerId="AD" clId="Web-{140D02D8-DF70-41AC-9485-3192EB437CD1}" dt="2022-09-24T17:49:31.702" v="113" actId="20577"/>
          <ac:spMkLst>
            <pc:docMk/>
            <pc:sldMk cId="109857222" sldId="256"/>
            <ac:spMk id="3" creationId="{00000000-0000-0000-0000-000000000000}"/>
          </ac:spMkLst>
        </pc:spChg>
        <pc:picChg chg="add mod">
          <ac:chgData name="Justin McCannon" userId="S::jmccanno@students.kennesaw.edu::573a385c-fd05-4df7-ba33-45a618d06e5e" providerId="AD" clId="Web-{140D02D8-DF70-41AC-9485-3192EB437CD1}" dt="2022-09-24T18:01:33.429" v="115" actId="1076"/>
          <ac:picMkLst>
            <pc:docMk/>
            <pc:sldMk cId="109857222" sldId="256"/>
            <ac:picMk id="4" creationId="{800DF526-3C42-2038-CCFC-11CF2515258D}"/>
          </ac:picMkLst>
        </pc:picChg>
      </pc:sldChg>
      <pc:sldChg chg="addSp modSp modMedia addAnim">
        <pc:chgData name="Justin McCannon" userId="S::jmccanno@students.kennesaw.edu::573a385c-fd05-4df7-ba33-45a618d06e5e" providerId="AD" clId="Web-{140D02D8-DF70-41AC-9485-3192EB437CD1}" dt="2022-09-24T18:01:48.273" v="117" actId="1076"/>
        <pc:sldMkLst>
          <pc:docMk/>
          <pc:sldMk cId="668462746" sldId="257"/>
        </pc:sldMkLst>
        <pc:spChg chg="mod">
          <ac:chgData name="Justin McCannon" userId="S::jmccanno@students.kennesaw.edu::573a385c-fd05-4df7-ba33-45a618d06e5e" providerId="AD" clId="Web-{140D02D8-DF70-41AC-9485-3192EB437CD1}" dt="2022-09-24T17:45:58.774" v="26" actId="20577"/>
          <ac:spMkLst>
            <pc:docMk/>
            <pc:sldMk cId="668462746" sldId="257"/>
            <ac:spMk id="3" creationId="{5D71A9C7-ED91-A702-1862-7485F70CE898}"/>
          </ac:spMkLst>
        </pc:spChg>
        <pc:picChg chg="add mod">
          <ac:chgData name="Justin McCannon" userId="S::jmccanno@students.kennesaw.edu::573a385c-fd05-4df7-ba33-45a618d06e5e" providerId="AD" clId="Web-{140D02D8-DF70-41AC-9485-3192EB437CD1}" dt="2022-09-24T18:01:48.273" v="117" actId="1076"/>
          <ac:picMkLst>
            <pc:docMk/>
            <pc:sldMk cId="668462746" sldId="257"/>
            <ac:picMk id="4" creationId="{324FAB6B-E8BD-64CD-4F41-A1D94D2F0559}"/>
          </ac:picMkLst>
        </pc:picChg>
      </pc:sldChg>
      <pc:sldChg chg="modSp">
        <pc:chgData name="Justin McCannon" userId="S::jmccanno@students.kennesaw.edu::573a385c-fd05-4df7-ba33-45a618d06e5e" providerId="AD" clId="Web-{140D02D8-DF70-41AC-9485-3192EB437CD1}" dt="2022-09-24T17:47:56.246" v="111" actId="20577"/>
        <pc:sldMkLst>
          <pc:docMk/>
          <pc:sldMk cId="3390522057" sldId="264"/>
        </pc:sldMkLst>
        <pc:spChg chg="mod">
          <ac:chgData name="Justin McCannon" userId="S::jmccanno@students.kennesaw.edu::573a385c-fd05-4df7-ba33-45a618d06e5e" providerId="AD" clId="Web-{140D02D8-DF70-41AC-9485-3192EB437CD1}" dt="2022-09-24T17:47:56.246" v="111" actId="20577"/>
          <ac:spMkLst>
            <pc:docMk/>
            <pc:sldMk cId="3390522057" sldId="264"/>
            <ac:spMk id="3" creationId="{73F97D93-3B0A-E381-27B8-6C1E6ED4D4A4}"/>
          </ac:spMkLst>
        </pc:spChg>
      </pc:sldChg>
      <pc:sldChg chg="modSp">
        <pc:chgData name="Justin McCannon" userId="S::jmccanno@students.kennesaw.edu::573a385c-fd05-4df7-ba33-45a618d06e5e" providerId="AD" clId="Web-{140D02D8-DF70-41AC-9485-3192EB437CD1}" dt="2022-09-25T00:02:51.446" v="118" actId="20577"/>
        <pc:sldMkLst>
          <pc:docMk/>
          <pc:sldMk cId="2159251078" sldId="265"/>
        </pc:sldMkLst>
        <pc:spChg chg="mod">
          <ac:chgData name="Justin McCannon" userId="S::jmccanno@students.kennesaw.edu::573a385c-fd05-4df7-ba33-45a618d06e5e" providerId="AD" clId="Web-{140D02D8-DF70-41AC-9485-3192EB437CD1}" dt="2022-09-25T00:02:51.446" v="118" actId="20577"/>
          <ac:spMkLst>
            <pc:docMk/>
            <pc:sldMk cId="2159251078" sldId="265"/>
            <ac:spMk id="3" creationId="{96B04595-C0BF-E3EE-11A5-1163CB81A12B}"/>
          </ac:spMkLst>
        </pc:spChg>
      </pc:sldChg>
      <pc:sldChg chg="modSp">
        <pc:chgData name="Justin McCannon" userId="S::jmccanno@students.kennesaw.edu::573a385c-fd05-4df7-ba33-45a618d06e5e" providerId="AD" clId="Web-{140D02D8-DF70-41AC-9485-3192EB437CD1}" dt="2022-09-25T00:04:42.543" v="330" actId="20577"/>
        <pc:sldMkLst>
          <pc:docMk/>
          <pc:sldMk cId="3050244696" sldId="266"/>
        </pc:sldMkLst>
        <pc:spChg chg="mod">
          <ac:chgData name="Justin McCannon" userId="S::jmccanno@students.kennesaw.edu::573a385c-fd05-4df7-ba33-45a618d06e5e" providerId="AD" clId="Web-{140D02D8-DF70-41AC-9485-3192EB437CD1}" dt="2022-09-25T00:04:42.543" v="330" actId="20577"/>
          <ac:spMkLst>
            <pc:docMk/>
            <pc:sldMk cId="3050244696" sldId="266"/>
            <ac:spMk id="3" creationId="{B7DD8EB6-8F20-7E74-BD9D-EAE1F49A212A}"/>
          </ac:spMkLst>
        </pc:spChg>
      </pc:sldChg>
    </pc:docChg>
  </pc:docChgLst>
  <pc:docChgLst>
    <pc:chgData name="Azm Uddin" userId="S::auddin1@students.kennesaw.edu::d9528c9c-cdf2-48c1-a1f6-2aef79c0a57b" providerId="AD" clId="Web-{8D5FCBA6-60A7-EB6E-7C99-BCA4D2C2D20A}"/>
    <pc:docChg chg="modSld">
      <pc:chgData name="Azm Uddin" userId="S::auddin1@students.kennesaw.edu::d9528c9c-cdf2-48c1-a1f6-2aef79c0a57b" providerId="AD" clId="Web-{8D5FCBA6-60A7-EB6E-7C99-BCA4D2C2D20A}" dt="2022-09-25T03:16:58.692" v="60" actId="1076"/>
      <pc:docMkLst>
        <pc:docMk/>
      </pc:docMkLst>
      <pc:sldChg chg="addSp modSp modMedia addAnim">
        <pc:chgData name="Azm Uddin" userId="S::auddin1@students.kennesaw.edu::d9528c9c-cdf2-48c1-a1f6-2aef79c0a57b" providerId="AD" clId="Web-{8D5FCBA6-60A7-EB6E-7C99-BCA4D2C2D20A}" dt="2022-09-25T03:03:33.623" v="3" actId="1076"/>
        <pc:sldMkLst>
          <pc:docMk/>
          <pc:sldMk cId="633763230" sldId="258"/>
        </pc:sldMkLst>
        <pc:spChg chg="mod">
          <ac:chgData name="Azm Uddin" userId="S::auddin1@students.kennesaw.edu::d9528c9c-cdf2-48c1-a1f6-2aef79c0a57b" providerId="AD" clId="Web-{8D5FCBA6-60A7-EB6E-7C99-BCA4D2C2D20A}" dt="2022-09-25T03:03:23.951" v="1" actId="20577"/>
          <ac:spMkLst>
            <pc:docMk/>
            <pc:sldMk cId="633763230" sldId="258"/>
            <ac:spMk id="3" creationId="{B7796751-16C9-0D53-602E-C123D020B8F3}"/>
          </ac:spMkLst>
        </pc:spChg>
        <pc:picChg chg="add mod">
          <ac:chgData name="Azm Uddin" userId="S::auddin1@students.kennesaw.edu::d9528c9c-cdf2-48c1-a1f6-2aef79c0a57b" providerId="AD" clId="Web-{8D5FCBA6-60A7-EB6E-7C99-BCA4D2C2D20A}" dt="2022-09-25T03:03:33.623" v="3" actId="1076"/>
          <ac:picMkLst>
            <pc:docMk/>
            <pc:sldMk cId="633763230" sldId="258"/>
            <ac:picMk id="4" creationId="{99F9181A-5CB4-F316-E48B-43017531CC8D}"/>
          </ac:picMkLst>
        </pc:picChg>
      </pc:sldChg>
      <pc:sldChg chg="addSp modSp modMedia addAnim">
        <pc:chgData name="Azm Uddin" userId="S::auddin1@students.kennesaw.edu::d9528c9c-cdf2-48c1-a1f6-2aef79c0a57b" providerId="AD" clId="Web-{8D5FCBA6-60A7-EB6E-7C99-BCA4D2C2D20A}" dt="2022-09-25T03:16:58.692" v="60" actId="1076"/>
        <pc:sldMkLst>
          <pc:docMk/>
          <pc:sldMk cId="1419074557" sldId="259"/>
        </pc:sldMkLst>
        <pc:spChg chg="mod">
          <ac:chgData name="Azm Uddin" userId="S::auddin1@students.kennesaw.edu::d9528c9c-cdf2-48c1-a1f6-2aef79c0a57b" providerId="AD" clId="Web-{8D5FCBA6-60A7-EB6E-7C99-BCA4D2C2D20A}" dt="2022-09-25T03:16:55.817" v="59" actId="20577"/>
          <ac:spMkLst>
            <pc:docMk/>
            <pc:sldMk cId="1419074557" sldId="259"/>
            <ac:spMk id="3" creationId="{47D6E2D1-7834-B3C5-1C70-DDF275EDE172}"/>
          </ac:spMkLst>
        </pc:spChg>
        <pc:picChg chg="add mod">
          <ac:chgData name="Azm Uddin" userId="S::auddin1@students.kennesaw.edu::d9528c9c-cdf2-48c1-a1f6-2aef79c0a57b" providerId="AD" clId="Web-{8D5FCBA6-60A7-EB6E-7C99-BCA4D2C2D20A}" dt="2022-09-25T03:16:58.692" v="60" actId="1076"/>
          <ac:picMkLst>
            <pc:docMk/>
            <pc:sldMk cId="1419074557" sldId="259"/>
            <ac:picMk id="4" creationId="{CB92BC56-13D9-4A12-99A0-DB3B929D6158}"/>
          </ac:picMkLst>
        </pc:picChg>
      </pc:sldChg>
    </pc:docChg>
  </pc:docChgLst>
  <pc:docChgLst>
    <pc:chgData name="Michael McInnis" userId="S::mmcinni2@students.kennesaw.edu::3fa0d64b-28b6-4274-b7b4-f34926456fe0" providerId="AD" clId="Web-{8A0D85CF-CD44-40FC-42AB-111150240D06}"/>
    <pc:docChg chg="modSld">
      <pc:chgData name="Michael McInnis" userId="S::mmcinni2@students.kennesaw.edu::3fa0d64b-28b6-4274-b7b4-f34926456fe0" providerId="AD" clId="Web-{8A0D85CF-CD44-40FC-42AB-111150240D06}" dt="2022-09-25T18:55:47.591" v="5" actId="1076"/>
      <pc:docMkLst>
        <pc:docMk/>
      </pc:docMkLst>
      <pc:sldChg chg="addSp modSp modMedia addAnim">
        <pc:chgData name="Michael McInnis" userId="S::mmcinni2@students.kennesaw.edu::3fa0d64b-28b6-4274-b7b4-f34926456fe0" providerId="AD" clId="Web-{8A0D85CF-CD44-40FC-42AB-111150240D06}" dt="2022-09-25T18:55:32.825" v="3" actId="1076"/>
        <pc:sldMkLst>
          <pc:docMk/>
          <pc:sldMk cId="3390522057" sldId="264"/>
        </pc:sldMkLst>
        <pc:picChg chg="add mod">
          <ac:chgData name="Michael McInnis" userId="S::mmcinni2@students.kennesaw.edu::3fa0d64b-28b6-4274-b7b4-f34926456fe0" providerId="AD" clId="Web-{8A0D85CF-CD44-40FC-42AB-111150240D06}" dt="2022-09-25T18:55:32.825" v="3" actId="1076"/>
          <ac:picMkLst>
            <pc:docMk/>
            <pc:sldMk cId="3390522057" sldId="264"/>
            <ac:picMk id="4" creationId="{B4FB1C9B-2FE4-FC29-80D0-9B87C2A2FAC4}"/>
          </ac:picMkLst>
        </pc:picChg>
      </pc:sldChg>
      <pc:sldChg chg="addSp modSp modMedia addAnim">
        <pc:chgData name="Michael McInnis" userId="S::mmcinni2@students.kennesaw.edu::3fa0d64b-28b6-4274-b7b4-f34926456fe0" providerId="AD" clId="Web-{8A0D85CF-CD44-40FC-42AB-111150240D06}" dt="2022-09-25T18:54:50.683" v="1" actId="1076"/>
        <pc:sldMkLst>
          <pc:docMk/>
          <pc:sldMk cId="2159251078" sldId="265"/>
        </pc:sldMkLst>
        <pc:picChg chg="add mod">
          <ac:chgData name="Michael McInnis" userId="S::mmcinni2@students.kennesaw.edu::3fa0d64b-28b6-4274-b7b4-f34926456fe0" providerId="AD" clId="Web-{8A0D85CF-CD44-40FC-42AB-111150240D06}" dt="2022-09-25T18:54:50.683" v="1" actId="1076"/>
          <ac:picMkLst>
            <pc:docMk/>
            <pc:sldMk cId="2159251078" sldId="265"/>
            <ac:picMk id="4" creationId="{61320DDC-B52B-9C63-40C4-4B6FB4B7EF0D}"/>
          </ac:picMkLst>
        </pc:picChg>
      </pc:sldChg>
      <pc:sldChg chg="addSp modSp modMedia addAnim">
        <pc:chgData name="Michael McInnis" userId="S::mmcinni2@students.kennesaw.edu::3fa0d64b-28b6-4274-b7b4-f34926456fe0" providerId="AD" clId="Web-{8A0D85CF-CD44-40FC-42AB-111150240D06}" dt="2022-09-25T18:55:47.591" v="5" actId="1076"/>
        <pc:sldMkLst>
          <pc:docMk/>
          <pc:sldMk cId="3050244696" sldId="266"/>
        </pc:sldMkLst>
        <pc:picChg chg="add mod">
          <ac:chgData name="Michael McInnis" userId="S::mmcinni2@students.kennesaw.edu::3fa0d64b-28b6-4274-b7b4-f34926456fe0" providerId="AD" clId="Web-{8A0D85CF-CD44-40FC-42AB-111150240D06}" dt="2022-09-25T18:55:47.591" v="5" actId="1076"/>
          <ac:picMkLst>
            <pc:docMk/>
            <pc:sldMk cId="3050244696" sldId="266"/>
            <ac:picMk id="4" creationId="{4A1FC823-9FE9-959E-AB65-50D50951F916}"/>
          </ac:picMkLst>
        </pc:picChg>
      </pc:sldChg>
    </pc:docChg>
  </pc:docChgLst>
  <pc:docChgLst>
    <pc:chgData name="Nidhi Marsonia" userId="S::nmarsoni@students.kennesaw.edu::2543b7e2-bb31-4e39-b4dc-9c818a2ee7bb" providerId="AD" clId="Web-{48F05726-EBDC-204E-2999-6E2F3B7C2066}"/>
    <pc:docChg chg="addSld modSld">
      <pc:chgData name="Nidhi Marsonia" userId="S::nmarsoni@students.kennesaw.edu::2543b7e2-bb31-4e39-b4dc-9c818a2ee7bb" providerId="AD" clId="Web-{48F05726-EBDC-204E-2999-6E2F3B7C2066}" dt="2022-09-21T18:01:47.813" v="344" actId="20577"/>
      <pc:docMkLst>
        <pc:docMk/>
      </pc:docMkLst>
      <pc:sldChg chg="modSp">
        <pc:chgData name="Nidhi Marsonia" userId="S::nmarsoni@students.kennesaw.edu::2543b7e2-bb31-4e39-b4dc-9c818a2ee7bb" providerId="AD" clId="Web-{48F05726-EBDC-204E-2999-6E2F3B7C2066}" dt="2022-09-21T15:21:38.291" v="4" actId="20577"/>
        <pc:sldMkLst>
          <pc:docMk/>
          <pc:sldMk cId="109857222" sldId="256"/>
        </pc:sldMkLst>
        <pc:spChg chg="mod">
          <ac:chgData name="Nidhi Marsonia" userId="S::nmarsoni@students.kennesaw.edu::2543b7e2-bb31-4e39-b4dc-9c818a2ee7bb" providerId="AD" clId="Web-{48F05726-EBDC-204E-2999-6E2F3B7C2066}" dt="2022-09-21T15:21:38.291" v="4" actId="20577"/>
          <ac:spMkLst>
            <pc:docMk/>
            <pc:sldMk cId="109857222" sldId="256"/>
            <ac:spMk id="3" creationId="{00000000-0000-0000-0000-000000000000}"/>
          </ac:spMkLst>
        </pc:spChg>
      </pc:sldChg>
      <pc:sldChg chg="modSp">
        <pc:chgData name="Nidhi Marsonia" userId="S::nmarsoni@students.kennesaw.edu::2543b7e2-bb31-4e39-b4dc-9c818a2ee7bb" providerId="AD" clId="Web-{48F05726-EBDC-204E-2999-6E2F3B7C2066}" dt="2022-09-21T18:00:25.076" v="332" actId="20577"/>
        <pc:sldMkLst>
          <pc:docMk/>
          <pc:sldMk cId="633763230" sldId="258"/>
        </pc:sldMkLst>
        <pc:spChg chg="mod">
          <ac:chgData name="Nidhi Marsonia" userId="S::nmarsoni@students.kennesaw.edu::2543b7e2-bb31-4e39-b4dc-9c818a2ee7bb" providerId="AD" clId="Web-{48F05726-EBDC-204E-2999-6E2F3B7C2066}" dt="2022-09-21T18:00:25.076" v="332" actId="20577"/>
          <ac:spMkLst>
            <pc:docMk/>
            <pc:sldMk cId="633763230" sldId="258"/>
            <ac:spMk id="3" creationId="{B7796751-16C9-0D53-602E-C123D020B8F3}"/>
          </ac:spMkLst>
        </pc:spChg>
      </pc:sldChg>
      <pc:sldChg chg="modSp">
        <pc:chgData name="Nidhi Marsonia" userId="S::nmarsoni@students.kennesaw.edu::2543b7e2-bb31-4e39-b4dc-9c818a2ee7bb" providerId="AD" clId="Web-{48F05726-EBDC-204E-2999-6E2F3B7C2066}" dt="2022-09-21T18:01:47.813" v="344" actId="20577"/>
        <pc:sldMkLst>
          <pc:docMk/>
          <pc:sldMk cId="1419074557" sldId="259"/>
        </pc:sldMkLst>
        <pc:spChg chg="mod">
          <ac:chgData name="Nidhi Marsonia" userId="S::nmarsoni@students.kennesaw.edu::2543b7e2-bb31-4e39-b4dc-9c818a2ee7bb" providerId="AD" clId="Web-{48F05726-EBDC-204E-2999-6E2F3B7C2066}" dt="2022-09-21T18:01:47.813" v="344" actId="20577"/>
          <ac:spMkLst>
            <pc:docMk/>
            <pc:sldMk cId="1419074557" sldId="259"/>
            <ac:spMk id="3" creationId="{47D6E2D1-7834-B3C5-1C70-DDF275EDE172}"/>
          </ac:spMkLst>
        </pc:spChg>
      </pc:sldChg>
      <pc:sldChg chg="modSp">
        <pc:chgData name="Nidhi Marsonia" userId="S::nmarsoni@students.kennesaw.edu::2543b7e2-bb31-4e39-b4dc-9c818a2ee7bb" providerId="AD" clId="Web-{48F05726-EBDC-204E-2999-6E2F3B7C2066}" dt="2022-09-21T17:43:24.252" v="260" actId="20577"/>
        <pc:sldMkLst>
          <pc:docMk/>
          <pc:sldMk cId="3390522057" sldId="264"/>
        </pc:sldMkLst>
        <pc:spChg chg="mod">
          <ac:chgData name="Nidhi Marsonia" userId="S::nmarsoni@students.kennesaw.edu::2543b7e2-bb31-4e39-b4dc-9c818a2ee7bb" providerId="AD" clId="Web-{48F05726-EBDC-204E-2999-6E2F3B7C2066}" dt="2022-09-21T17:43:24.252" v="260" actId="20577"/>
          <ac:spMkLst>
            <pc:docMk/>
            <pc:sldMk cId="3390522057" sldId="264"/>
            <ac:spMk id="3" creationId="{73F97D93-3B0A-E381-27B8-6C1E6ED4D4A4}"/>
          </ac:spMkLst>
        </pc:spChg>
      </pc:sldChg>
      <pc:sldChg chg="modSp">
        <pc:chgData name="Nidhi Marsonia" userId="S::nmarsoni@students.kennesaw.edu::2543b7e2-bb31-4e39-b4dc-9c818a2ee7bb" providerId="AD" clId="Web-{48F05726-EBDC-204E-2999-6E2F3B7C2066}" dt="2022-09-21T16:24:40.093" v="195" actId="20577"/>
        <pc:sldMkLst>
          <pc:docMk/>
          <pc:sldMk cId="2159251078" sldId="265"/>
        </pc:sldMkLst>
        <pc:spChg chg="mod">
          <ac:chgData name="Nidhi Marsonia" userId="S::nmarsoni@students.kennesaw.edu::2543b7e2-bb31-4e39-b4dc-9c818a2ee7bb" providerId="AD" clId="Web-{48F05726-EBDC-204E-2999-6E2F3B7C2066}" dt="2022-09-21T16:24:40.093" v="195" actId="20577"/>
          <ac:spMkLst>
            <pc:docMk/>
            <pc:sldMk cId="2159251078" sldId="265"/>
            <ac:spMk id="3" creationId="{96B04595-C0BF-E3EE-11A5-1163CB81A12B}"/>
          </ac:spMkLst>
        </pc:spChg>
      </pc:sldChg>
      <pc:sldChg chg="modSp new">
        <pc:chgData name="Nidhi Marsonia" userId="S::nmarsoni@students.kennesaw.edu::2543b7e2-bb31-4e39-b4dc-9c818a2ee7bb" providerId="AD" clId="Web-{48F05726-EBDC-204E-2999-6E2F3B7C2066}" dt="2022-09-21T16:24:17.530" v="183" actId="20577"/>
        <pc:sldMkLst>
          <pc:docMk/>
          <pc:sldMk cId="3315427905" sldId="267"/>
        </pc:sldMkLst>
        <pc:spChg chg="mod">
          <ac:chgData name="Nidhi Marsonia" userId="S::nmarsoni@students.kennesaw.edu::2543b7e2-bb31-4e39-b4dc-9c818a2ee7bb" providerId="AD" clId="Web-{48F05726-EBDC-204E-2999-6E2F3B7C2066}" dt="2022-09-21T16:24:17.530" v="183" actId="20577"/>
          <ac:spMkLst>
            <pc:docMk/>
            <pc:sldMk cId="3315427905" sldId="267"/>
            <ac:spMk id="2" creationId="{3CC152B4-C2E1-3248-50B5-5C6B6FA5F03D}"/>
          </ac:spMkLst>
        </pc:spChg>
      </pc:sldChg>
      <pc:sldChg chg="addSp modSp new">
        <pc:chgData name="Nidhi Marsonia" userId="S::nmarsoni@students.kennesaw.edu::2543b7e2-bb31-4e39-b4dc-9c818a2ee7bb" providerId="AD" clId="Web-{48F05726-EBDC-204E-2999-6E2F3B7C2066}" dt="2022-09-21T16:39:43.880" v="258" actId="14100"/>
        <pc:sldMkLst>
          <pc:docMk/>
          <pc:sldMk cId="2688384063" sldId="268"/>
        </pc:sldMkLst>
        <pc:spChg chg="mod">
          <ac:chgData name="Nidhi Marsonia" userId="S::nmarsoni@students.kennesaw.edu::2543b7e2-bb31-4e39-b4dc-9c818a2ee7bb" providerId="AD" clId="Web-{48F05726-EBDC-204E-2999-6E2F3B7C2066}" dt="2022-09-21T16:35:22.858" v="209" actId="20577"/>
          <ac:spMkLst>
            <pc:docMk/>
            <pc:sldMk cId="2688384063" sldId="268"/>
            <ac:spMk id="2" creationId="{903FF170-1F49-2EF7-E2B0-00DF2A73AAB7}"/>
          </ac:spMkLst>
        </pc:spChg>
        <pc:spChg chg="mod">
          <ac:chgData name="Nidhi Marsonia" userId="S::nmarsoni@students.kennesaw.edu::2543b7e2-bb31-4e39-b4dc-9c818a2ee7bb" providerId="AD" clId="Web-{48F05726-EBDC-204E-2999-6E2F3B7C2066}" dt="2022-09-21T16:39:37.255" v="255" actId="20577"/>
          <ac:spMkLst>
            <pc:docMk/>
            <pc:sldMk cId="2688384063" sldId="268"/>
            <ac:spMk id="3" creationId="{0C3CF7A9-9FEE-7BB3-DF15-091D0FEA5352}"/>
          </ac:spMkLst>
        </pc:spChg>
        <pc:picChg chg="add mod">
          <ac:chgData name="Nidhi Marsonia" userId="S::nmarsoni@students.kennesaw.edu::2543b7e2-bb31-4e39-b4dc-9c818a2ee7bb" providerId="AD" clId="Web-{48F05726-EBDC-204E-2999-6E2F3B7C2066}" dt="2022-09-21T16:39:43.880" v="258" actId="14100"/>
          <ac:picMkLst>
            <pc:docMk/>
            <pc:sldMk cId="2688384063" sldId="268"/>
            <ac:picMk id="4" creationId="{9002D2BF-C717-48FD-0C65-E88A1D88CA3E}"/>
          </ac:picMkLst>
        </pc:picChg>
      </pc:sldChg>
    </pc:docChg>
  </pc:docChgLst>
  <pc:docChgLst>
    <pc:chgData name="Azm Uddin" userId="S::auddin1@students.kennesaw.edu::d9528c9c-cdf2-48c1-a1f6-2aef79c0a57b" providerId="AD" clId="Web-{E11BDF85-4023-C86B-87EB-1EF924A8F2DB}"/>
    <pc:docChg chg="modSld">
      <pc:chgData name="Azm Uddin" userId="S::auddin1@students.kennesaw.edu::d9528c9c-cdf2-48c1-a1f6-2aef79c0a57b" providerId="AD" clId="Web-{E11BDF85-4023-C86B-87EB-1EF924A8F2DB}" dt="2022-09-21T21:02:22.431" v="30" actId="20577"/>
      <pc:docMkLst>
        <pc:docMk/>
      </pc:docMkLst>
      <pc:sldChg chg="modSp">
        <pc:chgData name="Azm Uddin" userId="S::auddin1@students.kennesaw.edu::d9528c9c-cdf2-48c1-a1f6-2aef79c0a57b" providerId="AD" clId="Web-{E11BDF85-4023-C86B-87EB-1EF924A8F2DB}" dt="2022-09-21T21:02:22.431" v="30" actId="20577"/>
        <pc:sldMkLst>
          <pc:docMk/>
          <pc:sldMk cId="2159251078" sldId="265"/>
        </pc:sldMkLst>
        <pc:spChg chg="mod">
          <ac:chgData name="Azm Uddin" userId="S::auddin1@students.kennesaw.edu::d9528c9c-cdf2-48c1-a1f6-2aef79c0a57b" providerId="AD" clId="Web-{E11BDF85-4023-C86B-87EB-1EF924A8F2DB}" dt="2022-09-21T21:02:22.431" v="30" actId="20577"/>
          <ac:spMkLst>
            <pc:docMk/>
            <pc:sldMk cId="2159251078" sldId="265"/>
            <ac:spMk id="3" creationId="{96B04595-C0BF-E3EE-11A5-1163CB81A12B}"/>
          </ac:spMkLst>
        </pc:spChg>
      </pc:sldChg>
    </pc:docChg>
  </pc:docChgLst>
  <pc:docChgLst>
    <pc:chgData name="Tiffany Nguyen" userId="S::tnguy276@students.kennesaw.edu::45c01fc6-f209-4c67-937d-60413db4c3e7" providerId="AD" clId="Web-{89F55F89-2CA8-3211-CBB2-110924F51ECD}"/>
    <pc:docChg chg="modSld">
      <pc:chgData name="Tiffany Nguyen" userId="S::tnguy276@students.kennesaw.edu::45c01fc6-f209-4c67-937d-60413db4c3e7" providerId="AD" clId="Web-{89F55F89-2CA8-3211-CBB2-110924F51ECD}" dt="2022-09-25T23:43:52.075" v="94" actId="1076"/>
      <pc:docMkLst>
        <pc:docMk/>
      </pc:docMkLst>
      <pc:sldChg chg="addSp modSp modMedia addAnim">
        <pc:chgData name="Tiffany Nguyen" userId="S::tnguy276@students.kennesaw.edu::45c01fc6-f209-4c67-937d-60413db4c3e7" providerId="AD" clId="Web-{89F55F89-2CA8-3211-CBB2-110924F51ECD}" dt="2022-09-24T23:47:33.976" v="27"/>
        <pc:sldMkLst>
          <pc:docMk/>
          <pc:sldMk cId="2598433731" sldId="260"/>
        </pc:sldMkLst>
        <pc:spChg chg="mod">
          <ac:chgData name="Tiffany Nguyen" userId="S::tnguy276@students.kennesaw.edu::45c01fc6-f209-4c67-937d-60413db4c3e7" providerId="AD" clId="Web-{89F55F89-2CA8-3211-CBB2-110924F51ECD}" dt="2022-09-24T23:39:57.352" v="24" actId="20577"/>
          <ac:spMkLst>
            <pc:docMk/>
            <pc:sldMk cId="2598433731" sldId="260"/>
            <ac:spMk id="3" creationId="{4D724C96-1180-B725-6464-90AC2A703BD5}"/>
          </ac:spMkLst>
        </pc:spChg>
        <pc:picChg chg="add mod">
          <ac:chgData name="Tiffany Nguyen" userId="S::tnguy276@students.kennesaw.edu::45c01fc6-f209-4c67-937d-60413db4c3e7" providerId="AD" clId="Web-{89F55F89-2CA8-3211-CBB2-110924F51ECD}" dt="2022-09-24T23:47:33.976" v="27"/>
          <ac:picMkLst>
            <pc:docMk/>
            <pc:sldMk cId="2598433731" sldId="260"/>
            <ac:picMk id="4" creationId="{B953576A-FDB4-E4D2-94F8-01570C8CE145}"/>
          </ac:picMkLst>
        </pc:picChg>
      </pc:sldChg>
      <pc:sldChg chg="addSp modSp modMedia addAnim">
        <pc:chgData name="Tiffany Nguyen" userId="S::tnguy276@students.kennesaw.edu::45c01fc6-f209-4c67-937d-60413db4c3e7" providerId="AD" clId="Web-{89F55F89-2CA8-3211-CBB2-110924F51ECD}" dt="2022-09-24T23:51:09.279" v="30"/>
        <pc:sldMkLst>
          <pc:docMk/>
          <pc:sldMk cId="2704398647" sldId="262"/>
        </pc:sldMkLst>
        <pc:picChg chg="add mod">
          <ac:chgData name="Tiffany Nguyen" userId="S::tnguy276@students.kennesaw.edu::45c01fc6-f209-4c67-937d-60413db4c3e7" providerId="AD" clId="Web-{89F55F89-2CA8-3211-CBB2-110924F51ECD}" dt="2022-09-24T23:51:09.279" v="30"/>
          <ac:picMkLst>
            <pc:docMk/>
            <pc:sldMk cId="2704398647" sldId="262"/>
            <ac:picMk id="4" creationId="{3B0FEAEE-C520-B9DF-1CD0-99F5D13ED99D}"/>
          </ac:picMkLst>
        </pc:picChg>
      </pc:sldChg>
      <pc:sldChg chg="modSp">
        <pc:chgData name="Tiffany Nguyen" userId="S::tnguy276@students.kennesaw.edu::45c01fc6-f209-4c67-937d-60413db4c3e7" providerId="AD" clId="Web-{89F55F89-2CA8-3211-CBB2-110924F51ECD}" dt="2022-09-25T23:43:52.075" v="94" actId="1076"/>
        <pc:sldMkLst>
          <pc:docMk/>
          <pc:sldMk cId="3050244696" sldId="266"/>
        </pc:sldMkLst>
        <pc:picChg chg="mod">
          <ac:chgData name="Tiffany Nguyen" userId="S::tnguy276@students.kennesaw.edu::45c01fc6-f209-4c67-937d-60413db4c3e7" providerId="AD" clId="Web-{89F55F89-2CA8-3211-CBB2-110924F51ECD}" dt="2022-09-25T23:43:52.075" v="94" actId="1076"/>
          <ac:picMkLst>
            <pc:docMk/>
            <pc:sldMk cId="3050244696" sldId="266"/>
            <ac:picMk id="4" creationId="{4A1FC823-9FE9-959E-AB65-50D50951F916}"/>
          </ac:picMkLst>
        </pc:picChg>
      </pc:sldChg>
      <pc:sldChg chg="addSp modSp modMedia addAnim">
        <pc:chgData name="Tiffany Nguyen" userId="S::tnguy276@students.kennesaw.edu::45c01fc6-f209-4c67-937d-60413db4c3e7" providerId="AD" clId="Web-{89F55F89-2CA8-3211-CBB2-110924F51ECD}" dt="2022-09-25T00:00:27.194" v="93"/>
        <pc:sldMkLst>
          <pc:docMk/>
          <pc:sldMk cId="3315427905" sldId="267"/>
        </pc:sldMkLst>
        <pc:spChg chg="mod">
          <ac:chgData name="Tiffany Nguyen" userId="S::tnguy276@students.kennesaw.edu::45c01fc6-f209-4c67-937d-60413db4c3e7" providerId="AD" clId="Web-{89F55F89-2CA8-3211-CBB2-110924F51ECD}" dt="2022-09-24T23:54:09.348" v="90" actId="20577"/>
          <ac:spMkLst>
            <pc:docMk/>
            <pc:sldMk cId="3315427905" sldId="267"/>
            <ac:spMk id="3" creationId="{ABBEF009-796E-6B43-CE0D-E79C34189634}"/>
          </ac:spMkLst>
        </pc:spChg>
        <pc:picChg chg="add mod">
          <ac:chgData name="Tiffany Nguyen" userId="S::tnguy276@students.kennesaw.edu::45c01fc6-f209-4c67-937d-60413db4c3e7" providerId="AD" clId="Web-{89F55F89-2CA8-3211-CBB2-110924F51ECD}" dt="2022-09-25T00:00:27.194" v="93"/>
          <ac:picMkLst>
            <pc:docMk/>
            <pc:sldMk cId="3315427905" sldId="267"/>
            <ac:picMk id="4" creationId="{88DA25C6-EBAD-9967-FC09-21652555607D}"/>
          </ac:picMkLst>
        </pc:picChg>
      </pc:sldChg>
    </pc:docChg>
  </pc:docChgLst>
  <pc:docChgLst>
    <pc:chgData name="Justin McCannon" userId="S::jmccanno@students.kennesaw.edu::573a385c-fd05-4df7-ba33-45a618d06e5e" providerId="AD" clId="Web-{33BFE0E5-1FF5-4432-8384-E9D68FF40EAE}"/>
    <pc:docChg chg="addSld delSld modSld addMainMaster delMainMaster">
      <pc:chgData name="Justin McCannon" userId="S::jmccanno@students.kennesaw.edu::573a385c-fd05-4df7-ba33-45a618d06e5e" providerId="AD" clId="Web-{33BFE0E5-1FF5-4432-8384-E9D68FF40EAE}" dt="2022-09-18T15:08:14.759" v="67" actId="20577"/>
      <pc:docMkLst>
        <pc:docMk/>
      </pc:docMkLst>
      <pc:sldChg chg="addSp delSp modSp mod setBg modClrScheme addAnim delAnim chgLayout">
        <pc:chgData name="Justin McCannon" userId="S::jmccanno@students.kennesaw.edu::573a385c-fd05-4df7-ba33-45a618d06e5e" providerId="AD" clId="Web-{33BFE0E5-1FF5-4432-8384-E9D68FF40EAE}" dt="2022-09-18T15:08:14.759" v="67" actId="20577"/>
        <pc:sldMkLst>
          <pc:docMk/>
          <pc:sldMk cId="109857222" sldId="256"/>
        </pc:sldMkLst>
        <pc:spChg chg="mod">
          <ac:chgData name="Justin McCannon" userId="S::jmccanno@students.kennesaw.edu::573a385c-fd05-4df7-ba33-45a618d06e5e" providerId="AD" clId="Web-{33BFE0E5-1FF5-4432-8384-E9D68FF40EAE}" dt="2022-09-18T15:08:14.759" v="67" actId="20577"/>
          <ac:spMkLst>
            <pc:docMk/>
            <pc:sldMk cId="109857222" sldId="256"/>
            <ac:spMk id="2" creationId="{00000000-0000-0000-0000-000000000000}"/>
          </ac:spMkLst>
        </pc:spChg>
        <pc:spChg chg="mod">
          <ac:chgData name="Justin McCannon" userId="S::jmccanno@students.kennesaw.edu::573a385c-fd05-4df7-ba33-45a618d06e5e" providerId="AD" clId="Web-{33BFE0E5-1FF5-4432-8384-E9D68FF40EAE}" dt="2022-09-18T15:06:34.521" v="57"/>
          <ac:spMkLst>
            <pc:docMk/>
            <pc:sldMk cId="109857222" sldId="256"/>
            <ac:spMk id="3" creationId="{00000000-0000-0000-0000-000000000000}"/>
          </ac:spMkLst>
        </pc:spChg>
        <pc:spChg chg="add del">
          <ac:chgData name="Justin McCannon" userId="S::jmccanno@students.kennesaw.edu::573a385c-fd05-4df7-ba33-45a618d06e5e" providerId="AD" clId="Web-{33BFE0E5-1FF5-4432-8384-E9D68FF40EAE}" dt="2022-09-18T15:06:15.833" v="48"/>
          <ac:spMkLst>
            <pc:docMk/>
            <pc:sldMk cId="109857222" sldId="256"/>
            <ac:spMk id="5" creationId="{B6D694DB-A3FC-4F14-A225-17BEBA4416DA}"/>
          </ac:spMkLst>
        </pc:spChg>
        <pc:spChg chg="add del">
          <ac:chgData name="Justin McCannon" userId="S::jmccanno@students.kennesaw.edu::573a385c-fd05-4df7-ba33-45a618d06e5e" providerId="AD" clId="Web-{33BFE0E5-1FF5-4432-8384-E9D68FF40EAE}" dt="2022-09-18T15:03:48.907" v="1"/>
          <ac:spMkLst>
            <pc:docMk/>
            <pc:sldMk cId="109857222" sldId="256"/>
            <ac:spMk id="8" creationId="{9971EA19-53E1-4266-92EF-0DEF65CB767E}"/>
          </ac:spMkLst>
        </pc:spChg>
        <pc:spChg chg="add del">
          <ac:chgData name="Justin McCannon" userId="S::jmccanno@students.kennesaw.edu::573a385c-fd05-4df7-ba33-45a618d06e5e" providerId="AD" clId="Web-{33BFE0E5-1FF5-4432-8384-E9D68FF40EAE}" dt="2022-09-18T15:04:00.063" v="5"/>
          <ac:spMkLst>
            <pc:docMk/>
            <pc:sldMk cId="109857222" sldId="256"/>
            <ac:spMk id="9" creationId="{591C9781-1BFB-4400-A1AC-1BEAE672876A}"/>
          </ac:spMkLst>
        </pc:spChg>
        <pc:spChg chg="add del">
          <ac:chgData name="Justin McCannon" userId="S::jmccanno@students.kennesaw.edu::573a385c-fd05-4df7-ba33-45a618d06e5e" providerId="AD" clId="Web-{33BFE0E5-1FF5-4432-8384-E9D68FF40EAE}" dt="2022-09-18T15:03:48.907" v="1"/>
          <ac:spMkLst>
            <pc:docMk/>
            <pc:sldMk cId="109857222" sldId="256"/>
            <ac:spMk id="10" creationId="{F4A28FCB-E668-4B16-81A5-6804714D6182}"/>
          </ac:spMkLst>
        </pc:spChg>
        <pc:spChg chg="add del">
          <ac:chgData name="Justin McCannon" userId="S::jmccanno@students.kennesaw.edu::573a385c-fd05-4df7-ba33-45a618d06e5e" providerId="AD" clId="Web-{33BFE0E5-1FF5-4432-8384-E9D68FF40EAE}" dt="2022-09-18T15:04:00.063" v="5"/>
          <ac:spMkLst>
            <pc:docMk/>
            <pc:sldMk cId="109857222" sldId="256"/>
            <ac:spMk id="11" creationId="{CAB32CAD-5F08-4EE4-B80D-A9E62A650F9A}"/>
          </ac:spMkLst>
        </pc:spChg>
        <pc:spChg chg="add del">
          <ac:chgData name="Justin McCannon" userId="S::jmccanno@students.kennesaw.edu::573a385c-fd05-4df7-ba33-45a618d06e5e" providerId="AD" clId="Web-{33BFE0E5-1FF5-4432-8384-E9D68FF40EAE}" dt="2022-09-18T15:06:34.521" v="57"/>
          <ac:spMkLst>
            <pc:docMk/>
            <pc:sldMk cId="109857222" sldId="256"/>
            <ac:spMk id="19" creationId="{06DA9DF9-31F7-4056-B42E-878CC92417B8}"/>
          </ac:spMkLst>
        </pc:spChg>
        <pc:spChg chg="add">
          <ac:chgData name="Justin McCannon" userId="S::jmccanno@students.kennesaw.edu::573a385c-fd05-4df7-ba33-45a618d06e5e" providerId="AD" clId="Web-{33BFE0E5-1FF5-4432-8384-E9D68FF40EAE}" dt="2022-09-18T15:06:34.521" v="57"/>
          <ac:spMkLst>
            <pc:docMk/>
            <pc:sldMk cId="109857222" sldId="256"/>
            <ac:spMk id="25" creationId="{A88F843D-1C1B-C740-AC27-E3238D0F5F47}"/>
          </ac:spMkLst>
        </pc:spChg>
        <pc:spChg chg="add">
          <ac:chgData name="Justin McCannon" userId="S::jmccanno@students.kennesaw.edu::573a385c-fd05-4df7-ba33-45a618d06e5e" providerId="AD" clId="Web-{33BFE0E5-1FF5-4432-8384-E9D68FF40EAE}" dt="2022-09-18T15:06:34.521" v="57"/>
          <ac:spMkLst>
            <pc:docMk/>
            <pc:sldMk cId="109857222" sldId="256"/>
            <ac:spMk id="27" creationId="{9F0EA5A9-0D12-3644-BBEC-6D9D192EBEF4}"/>
          </ac:spMkLst>
        </pc:spChg>
        <pc:spChg chg="add">
          <ac:chgData name="Justin McCannon" userId="S::jmccanno@students.kennesaw.edu::573a385c-fd05-4df7-ba33-45a618d06e5e" providerId="AD" clId="Web-{33BFE0E5-1FF5-4432-8384-E9D68FF40EAE}" dt="2022-09-18T15:06:34.521" v="57"/>
          <ac:spMkLst>
            <pc:docMk/>
            <pc:sldMk cId="109857222" sldId="256"/>
            <ac:spMk id="29" creationId="{A21C8291-E3D5-4240-8FF4-E5213CBCC453}"/>
          </ac:spMkLst>
        </pc:spChg>
        <pc:spChg chg="add">
          <ac:chgData name="Justin McCannon" userId="S::jmccanno@students.kennesaw.edu::573a385c-fd05-4df7-ba33-45a618d06e5e" providerId="AD" clId="Web-{33BFE0E5-1FF5-4432-8384-E9D68FF40EAE}" dt="2022-09-18T15:06:34.521" v="57"/>
          <ac:spMkLst>
            <pc:docMk/>
            <pc:sldMk cId="109857222" sldId="256"/>
            <ac:spMk id="31" creationId="{08B44AFE-C181-7047-8CC9-CA00BD385EEA}"/>
          </ac:spMkLst>
        </pc:spChg>
        <pc:grpChg chg="add del">
          <ac:chgData name="Justin McCannon" userId="S::jmccanno@students.kennesaw.edu::573a385c-fd05-4df7-ba33-45a618d06e5e" providerId="AD" clId="Web-{33BFE0E5-1FF5-4432-8384-E9D68FF40EAE}" dt="2022-09-18T15:06:15.833" v="48"/>
          <ac:grpSpMkLst>
            <pc:docMk/>
            <pc:sldMk cId="109857222" sldId="256"/>
            <ac:grpSpMk id="7" creationId="{D4433877-8295-4A0D-94F7-BFD8A63360E4}"/>
          </ac:grpSpMkLst>
        </pc:grpChg>
        <pc:picChg chg="add del">
          <ac:chgData name="Justin McCannon" userId="S::jmccanno@students.kennesaw.edu::573a385c-fd05-4df7-ba33-45a618d06e5e" providerId="AD" clId="Web-{33BFE0E5-1FF5-4432-8384-E9D68FF40EAE}" dt="2022-09-18T15:04:00.063" v="5"/>
          <ac:picMkLst>
            <pc:docMk/>
            <pc:sldMk cId="109857222" sldId="256"/>
            <ac:picMk id="4" creationId="{8B2EB2CF-A82D-06E0-8544-AF9F925C80A6}"/>
          </ac:picMkLst>
        </pc:picChg>
        <pc:picChg chg="add del">
          <ac:chgData name="Justin McCannon" userId="S::jmccanno@students.kennesaw.edu::573a385c-fd05-4df7-ba33-45a618d06e5e" providerId="AD" clId="Web-{33BFE0E5-1FF5-4432-8384-E9D68FF40EAE}" dt="2022-09-18T15:06:15.833" v="48"/>
          <ac:picMkLst>
            <pc:docMk/>
            <pc:sldMk cId="109857222" sldId="256"/>
            <ac:picMk id="6" creationId="{AB2537EE-BFA9-35B6-98B3-87F466B1EC36}"/>
          </ac:picMkLst>
        </pc:picChg>
        <pc:picChg chg="add mod ord">
          <ac:chgData name="Justin McCannon" userId="S::jmccanno@students.kennesaw.edu::573a385c-fd05-4df7-ba33-45a618d06e5e" providerId="AD" clId="Web-{33BFE0E5-1FF5-4432-8384-E9D68FF40EAE}" dt="2022-09-18T15:06:34.521" v="57"/>
          <ac:picMkLst>
            <pc:docMk/>
            <pc:sldMk cId="109857222" sldId="256"/>
            <ac:picMk id="20" creationId="{F35209EA-DD57-4450-0A89-1BEE78A2A9A3}"/>
          </ac:picMkLst>
        </pc:picChg>
      </pc:sldChg>
      <pc:sldChg chg="new del">
        <pc:chgData name="Justin McCannon" userId="S::jmccanno@students.kennesaw.edu::573a385c-fd05-4df7-ba33-45a618d06e5e" providerId="AD" clId="Web-{33BFE0E5-1FF5-4432-8384-E9D68FF40EAE}" dt="2022-09-18T15:03:59.204" v="4"/>
        <pc:sldMkLst>
          <pc:docMk/>
          <pc:sldMk cId="4089614402" sldId="257"/>
        </pc:sldMkLst>
      </pc:sldChg>
      <pc:sldMasterChg chg="add del addSldLayout delSldLayout">
        <pc:chgData name="Justin McCannon" userId="S::jmccanno@students.kennesaw.edu::573a385c-fd05-4df7-ba33-45a618d06e5e" providerId="AD" clId="Web-{33BFE0E5-1FF5-4432-8384-E9D68FF40EAE}" dt="2022-09-18T15:06:15.896" v="49"/>
        <pc:sldMasterMkLst>
          <pc:docMk/>
          <pc:sldMasterMk cId="2460954070" sldId="2147483660"/>
        </pc:sldMasterMkLst>
        <pc:sldLayoutChg chg="add del">
          <pc:chgData name="Justin McCannon" userId="S::jmccanno@students.kennesaw.edu::573a385c-fd05-4df7-ba33-45a618d06e5e" providerId="AD" clId="Web-{33BFE0E5-1FF5-4432-8384-E9D68FF40EAE}" dt="2022-09-18T15:06:15.896" v="49"/>
          <pc:sldLayoutMkLst>
            <pc:docMk/>
            <pc:sldMasterMk cId="2460954070" sldId="2147483660"/>
            <pc:sldLayoutMk cId="2385387890" sldId="2147483661"/>
          </pc:sldLayoutMkLst>
        </pc:sldLayoutChg>
        <pc:sldLayoutChg chg="add del">
          <pc:chgData name="Justin McCannon" userId="S::jmccanno@students.kennesaw.edu::573a385c-fd05-4df7-ba33-45a618d06e5e" providerId="AD" clId="Web-{33BFE0E5-1FF5-4432-8384-E9D68FF40EAE}" dt="2022-09-18T15:06:15.896" v="49"/>
          <pc:sldLayoutMkLst>
            <pc:docMk/>
            <pc:sldMasterMk cId="2460954070" sldId="2147483660"/>
            <pc:sldLayoutMk cId="949138452" sldId="2147483662"/>
          </pc:sldLayoutMkLst>
        </pc:sldLayoutChg>
        <pc:sldLayoutChg chg="add del">
          <pc:chgData name="Justin McCannon" userId="S::jmccanno@students.kennesaw.edu::573a385c-fd05-4df7-ba33-45a618d06e5e" providerId="AD" clId="Web-{33BFE0E5-1FF5-4432-8384-E9D68FF40EAE}" dt="2022-09-18T15:06:15.896" v="49"/>
          <pc:sldLayoutMkLst>
            <pc:docMk/>
            <pc:sldMasterMk cId="2460954070" sldId="2147483660"/>
            <pc:sldLayoutMk cId="2591524520" sldId="2147483663"/>
          </pc:sldLayoutMkLst>
        </pc:sldLayoutChg>
        <pc:sldLayoutChg chg="add del">
          <pc:chgData name="Justin McCannon" userId="S::jmccanno@students.kennesaw.edu::573a385c-fd05-4df7-ba33-45a618d06e5e" providerId="AD" clId="Web-{33BFE0E5-1FF5-4432-8384-E9D68FF40EAE}" dt="2022-09-18T15:06:15.896" v="49"/>
          <pc:sldLayoutMkLst>
            <pc:docMk/>
            <pc:sldMasterMk cId="2460954070" sldId="2147483660"/>
            <pc:sldLayoutMk cId="1203092039" sldId="2147483664"/>
          </pc:sldLayoutMkLst>
        </pc:sldLayoutChg>
        <pc:sldLayoutChg chg="add del">
          <pc:chgData name="Justin McCannon" userId="S::jmccanno@students.kennesaw.edu::573a385c-fd05-4df7-ba33-45a618d06e5e" providerId="AD" clId="Web-{33BFE0E5-1FF5-4432-8384-E9D68FF40EAE}" dt="2022-09-18T15:06:15.896" v="49"/>
          <pc:sldLayoutMkLst>
            <pc:docMk/>
            <pc:sldMasterMk cId="2460954070" sldId="2147483660"/>
            <pc:sldLayoutMk cId="3733172339" sldId="2147483665"/>
          </pc:sldLayoutMkLst>
        </pc:sldLayoutChg>
        <pc:sldLayoutChg chg="add del">
          <pc:chgData name="Justin McCannon" userId="S::jmccanno@students.kennesaw.edu::573a385c-fd05-4df7-ba33-45a618d06e5e" providerId="AD" clId="Web-{33BFE0E5-1FF5-4432-8384-E9D68FF40EAE}" dt="2022-09-18T15:06:15.896" v="49"/>
          <pc:sldLayoutMkLst>
            <pc:docMk/>
            <pc:sldMasterMk cId="2460954070" sldId="2147483660"/>
            <pc:sldLayoutMk cId="3210312558" sldId="2147483666"/>
          </pc:sldLayoutMkLst>
        </pc:sldLayoutChg>
        <pc:sldLayoutChg chg="add del">
          <pc:chgData name="Justin McCannon" userId="S::jmccanno@students.kennesaw.edu::573a385c-fd05-4df7-ba33-45a618d06e5e" providerId="AD" clId="Web-{33BFE0E5-1FF5-4432-8384-E9D68FF40EAE}" dt="2022-09-18T15:06:15.896" v="49"/>
          <pc:sldLayoutMkLst>
            <pc:docMk/>
            <pc:sldMasterMk cId="2460954070" sldId="2147483660"/>
            <pc:sldLayoutMk cId="3146388984" sldId="2147483667"/>
          </pc:sldLayoutMkLst>
        </pc:sldLayoutChg>
        <pc:sldLayoutChg chg="add del">
          <pc:chgData name="Justin McCannon" userId="S::jmccanno@students.kennesaw.edu::573a385c-fd05-4df7-ba33-45a618d06e5e" providerId="AD" clId="Web-{33BFE0E5-1FF5-4432-8384-E9D68FF40EAE}" dt="2022-09-18T15:06:15.896" v="49"/>
          <pc:sldLayoutMkLst>
            <pc:docMk/>
            <pc:sldMasterMk cId="2460954070" sldId="2147483660"/>
            <pc:sldLayoutMk cId="3171841454" sldId="2147483668"/>
          </pc:sldLayoutMkLst>
        </pc:sldLayoutChg>
        <pc:sldLayoutChg chg="add del">
          <pc:chgData name="Justin McCannon" userId="S::jmccanno@students.kennesaw.edu::573a385c-fd05-4df7-ba33-45a618d06e5e" providerId="AD" clId="Web-{33BFE0E5-1FF5-4432-8384-E9D68FF40EAE}" dt="2022-09-18T15:06:15.896" v="49"/>
          <pc:sldLayoutMkLst>
            <pc:docMk/>
            <pc:sldMasterMk cId="2460954070" sldId="2147483660"/>
            <pc:sldLayoutMk cId="1718958274" sldId="2147483669"/>
          </pc:sldLayoutMkLst>
        </pc:sldLayoutChg>
        <pc:sldLayoutChg chg="add del">
          <pc:chgData name="Justin McCannon" userId="S::jmccanno@students.kennesaw.edu::573a385c-fd05-4df7-ba33-45a618d06e5e" providerId="AD" clId="Web-{33BFE0E5-1FF5-4432-8384-E9D68FF40EAE}" dt="2022-09-18T15:06:15.896" v="49"/>
          <pc:sldLayoutMkLst>
            <pc:docMk/>
            <pc:sldMasterMk cId="2460954070" sldId="2147483660"/>
            <pc:sldLayoutMk cId="2202905451" sldId="2147483670"/>
          </pc:sldLayoutMkLst>
        </pc:sldLayoutChg>
        <pc:sldLayoutChg chg="add del">
          <pc:chgData name="Justin McCannon" userId="S::jmccanno@students.kennesaw.edu::573a385c-fd05-4df7-ba33-45a618d06e5e" providerId="AD" clId="Web-{33BFE0E5-1FF5-4432-8384-E9D68FF40EAE}" dt="2022-09-18T15:06:15.896" v="49"/>
          <pc:sldLayoutMkLst>
            <pc:docMk/>
            <pc:sldMasterMk cId="2460954070" sldId="2147483660"/>
            <pc:sldLayoutMk cId="3479445657" sldId="2147483671"/>
          </pc:sldLayoutMkLst>
        </pc:sldLayoutChg>
      </pc:sldMasterChg>
      <pc:sldMasterChg chg="add del addSldLayout delSldLayout">
        <pc:chgData name="Justin McCannon" userId="S::jmccanno@students.kennesaw.edu::573a385c-fd05-4df7-ba33-45a618d06e5e" providerId="AD" clId="Web-{33BFE0E5-1FF5-4432-8384-E9D68FF40EAE}" dt="2022-09-18T15:06:15.833" v="48"/>
        <pc:sldMasterMkLst>
          <pc:docMk/>
          <pc:sldMasterMk cId="452220147" sldId="2147483685"/>
        </pc:sldMasterMkLst>
        <pc:sldLayoutChg chg="add del">
          <pc:chgData name="Justin McCannon" userId="S::jmccanno@students.kennesaw.edu::573a385c-fd05-4df7-ba33-45a618d06e5e" providerId="AD" clId="Web-{33BFE0E5-1FF5-4432-8384-E9D68FF40EAE}" dt="2022-09-18T15:06:15.833" v="48"/>
          <pc:sldLayoutMkLst>
            <pc:docMk/>
            <pc:sldMasterMk cId="452220147" sldId="2147483685"/>
            <pc:sldLayoutMk cId="4001794225" sldId="2147483674"/>
          </pc:sldLayoutMkLst>
        </pc:sldLayoutChg>
        <pc:sldLayoutChg chg="add del">
          <pc:chgData name="Justin McCannon" userId="S::jmccanno@students.kennesaw.edu::573a385c-fd05-4df7-ba33-45a618d06e5e" providerId="AD" clId="Web-{33BFE0E5-1FF5-4432-8384-E9D68FF40EAE}" dt="2022-09-18T15:06:15.833" v="48"/>
          <pc:sldLayoutMkLst>
            <pc:docMk/>
            <pc:sldMasterMk cId="452220147" sldId="2147483685"/>
            <pc:sldLayoutMk cId="2661009379" sldId="2147483675"/>
          </pc:sldLayoutMkLst>
        </pc:sldLayoutChg>
        <pc:sldLayoutChg chg="add del">
          <pc:chgData name="Justin McCannon" userId="S::jmccanno@students.kennesaw.edu::573a385c-fd05-4df7-ba33-45a618d06e5e" providerId="AD" clId="Web-{33BFE0E5-1FF5-4432-8384-E9D68FF40EAE}" dt="2022-09-18T15:06:15.833" v="48"/>
          <pc:sldLayoutMkLst>
            <pc:docMk/>
            <pc:sldMasterMk cId="452220147" sldId="2147483685"/>
            <pc:sldLayoutMk cId="1643534923" sldId="2147483676"/>
          </pc:sldLayoutMkLst>
        </pc:sldLayoutChg>
        <pc:sldLayoutChg chg="add del">
          <pc:chgData name="Justin McCannon" userId="S::jmccanno@students.kennesaw.edu::573a385c-fd05-4df7-ba33-45a618d06e5e" providerId="AD" clId="Web-{33BFE0E5-1FF5-4432-8384-E9D68FF40EAE}" dt="2022-09-18T15:06:15.833" v="48"/>
          <pc:sldLayoutMkLst>
            <pc:docMk/>
            <pc:sldMasterMk cId="452220147" sldId="2147483685"/>
            <pc:sldLayoutMk cId="118860119" sldId="2147483677"/>
          </pc:sldLayoutMkLst>
        </pc:sldLayoutChg>
        <pc:sldLayoutChg chg="add del">
          <pc:chgData name="Justin McCannon" userId="S::jmccanno@students.kennesaw.edu::573a385c-fd05-4df7-ba33-45a618d06e5e" providerId="AD" clId="Web-{33BFE0E5-1FF5-4432-8384-E9D68FF40EAE}" dt="2022-09-18T15:06:15.833" v="48"/>
          <pc:sldLayoutMkLst>
            <pc:docMk/>
            <pc:sldMasterMk cId="452220147" sldId="2147483685"/>
            <pc:sldLayoutMk cId="3942725154" sldId="2147483678"/>
          </pc:sldLayoutMkLst>
        </pc:sldLayoutChg>
        <pc:sldLayoutChg chg="add del">
          <pc:chgData name="Justin McCannon" userId="S::jmccanno@students.kennesaw.edu::573a385c-fd05-4df7-ba33-45a618d06e5e" providerId="AD" clId="Web-{33BFE0E5-1FF5-4432-8384-E9D68FF40EAE}" dt="2022-09-18T15:06:15.833" v="48"/>
          <pc:sldLayoutMkLst>
            <pc:docMk/>
            <pc:sldMasterMk cId="452220147" sldId="2147483685"/>
            <pc:sldLayoutMk cId="1325736828" sldId="2147483679"/>
          </pc:sldLayoutMkLst>
        </pc:sldLayoutChg>
        <pc:sldLayoutChg chg="add del">
          <pc:chgData name="Justin McCannon" userId="S::jmccanno@students.kennesaw.edu::573a385c-fd05-4df7-ba33-45a618d06e5e" providerId="AD" clId="Web-{33BFE0E5-1FF5-4432-8384-E9D68FF40EAE}" dt="2022-09-18T15:06:15.833" v="48"/>
          <pc:sldLayoutMkLst>
            <pc:docMk/>
            <pc:sldMasterMk cId="452220147" sldId="2147483685"/>
            <pc:sldLayoutMk cId="2940294419" sldId="2147483680"/>
          </pc:sldLayoutMkLst>
        </pc:sldLayoutChg>
        <pc:sldLayoutChg chg="add del">
          <pc:chgData name="Justin McCannon" userId="S::jmccanno@students.kennesaw.edu::573a385c-fd05-4df7-ba33-45a618d06e5e" providerId="AD" clId="Web-{33BFE0E5-1FF5-4432-8384-E9D68FF40EAE}" dt="2022-09-18T15:06:15.833" v="48"/>
          <pc:sldLayoutMkLst>
            <pc:docMk/>
            <pc:sldMasterMk cId="452220147" sldId="2147483685"/>
            <pc:sldLayoutMk cId="3389568773" sldId="2147483681"/>
          </pc:sldLayoutMkLst>
        </pc:sldLayoutChg>
        <pc:sldLayoutChg chg="add del">
          <pc:chgData name="Justin McCannon" userId="S::jmccanno@students.kennesaw.edu::573a385c-fd05-4df7-ba33-45a618d06e5e" providerId="AD" clId="Web-{33BFE0E5-1FF5-4432-8384-E9D68FF40EAE}" dt="2022-09-18T15:06:15.833" v="48"/>
          <pc:sldLayoutMkLst>
            <pc:docMk/>
            <pc:sldMasterMk cId="452220147" sldId="2147483685"/>
            <pc:sldLayoutMk cId="2236985257" sldId="2147483682"/>
          </pc:sldLayoutMkLst>
        </pc:sldLayoutChg>
        <pc:sldLayoutChg chg="add del">
          <pc:chgData name="Justin McCannon" userId="S::jmccanno@students.kennesaw.edu::573a385c-fd05-4df7-ba33-45a618d06e5e" providerId="AD" clId="Web-{33BFE0E5-1FF5-4432-8384-E9D68FF40EAE}" dt="2022-09-18T15:06:15.833" v="48"/>
          <pc:sldLayoutMkLst>
            <pc:docMk/>
            <pc:sldMasterMk cId="452220147" sldId="2147483685"/>
            <pc:sldLayoutMk cId="3623612496" sldId="2147483683"/>
          </pc:sldLayoutMkLst>
        </pc:sldLayoutChg>
        <pc:sldLayoutChg chg="add del">
          <pc:chgData name="Justin McCannon" userId="S::jmccanno@students.kennesaw.edu::573a385c-fd05-4df7-ba33-45a618d06e5e" providerId="AD" clId="Web-{33BFE0E5-1FF5-4432-8384-E9D68FF40EAE}" dt="2022-09-18T15:06:15.833" v="48"/>
          <pc:sldLayoutMkLst>
            <pc:docMk/>
            <pc:sldMasterMk cId="452220147" sldId="2147483685"/>
            <pc:sldLayoutMk cId="3359258984" sldId="2147483684"/>
          </pc:sldLayoutMkLst>
        </pc:sldLayoutChg>
      </pc:sldMasterChg>
      <pc:sldMasterChg chg="add del addSldLayout delSldLayout">
        <pc:chgData name="Justin McCannon" userId="S::jmccanno@students.kennesaw.edu::573a385c-fd05-4df7-ba33-45a618d06e5e" providerId="AD" clId="Web-{33BFE0E5-1FF5-4432-8384-E9D68FF40EAE}" dt="2022-09-18T15:03:48.907" v="1"/>
        <pc:sldMasterMkLst>
          <pc:docMk/>
          <pc:sldMasterMk cId="3413749409" sldId="2147483685"/>
        </pc:sldMasterMkLst>
        <pc:sldLayoutChg chg="add del">
          <pc:chgData name="Justin McCannon" userId="S::jmccanno@students.kennesaw.edu::573a385c-fd05-4df7-ba33-45a618d06e5e" providerId="AD" clId="Web-{33BFE0E5-1FF5-4432-8384-E9D68FF40EAE}" dt="2022-09-18T15:03:48.907" v="1"/>
          <pc:sldLayoutMkLst>
            <pc:docMk/>
            <pc:sldMasterMk cId="3413749409" sldId="2147483685"/>
            <pc:sldLayoutMk cId="1488356479" sldId="2147483674"/>
          </pc:sldLayoutMkLst>
        </pc:sldLayoutChg>
        <pc:sldLayoutChg chg="add del">
          <pc:chgData name="Justin McCannon" userId="S::jmccanno@students.kennesaw.edu::573a385c-fd05-4df7-ba33-45a618d06e5e" providerId="AD" clId="Web-{33BFE0E5-1FF5-4432-8384-E9D68FF40EAE}" dt="2022-09-18T15:03:48.907" v="1"/>
          <pc:sldLayoutMkLst>
            <pc:docMk/>
            <pc:sldMasterMk cId="3413749409" sldId="2147483685"/>
            <pc:sldLayoutMk cId="1684612653" sldId="2147483675"/>
          </pc:sldLayoutMkLst>
        </pc:sldLayoutChg>
        <pc:sldLayoutChg chg="add del">
          <pc:chgData name="Justin McCannon" userId="S::jmccanno@students.kennesaw.edu::573a385c-fd05-4df7-ba33-45a618d06e5e" providerId="AD" clId="Web-{33BFE0E5-1FF5-4432-8384-E9D68FF40EAE}" dt="2022-09-18T15:03:48.907" v="1"/>
          <pc:sldLayoutMkLst>
            <pc:docMk/>
            <pc:sldMasterMk cId="3413749409" sldId="2147483685"/>
            <pc:sldLayoutMk cId="2957421787" sldId="2147483676"/>
          </pc:sldLayoutMkLst>
        </pc:sldLayoutChg>
        <pc:sldLayoutChg chg="add del">
          <pc:chgData name="Justin McCannon" userId="S::jmccanno@students.kennesaw.edu::573a385c-fd05-4df7-ba33-45a618d06e5e" providerId="AD" clId="Web-{33BFE0E5-1FF5-4432-8384-E9D68FF40EAE}" dt="2022-09-18T15:03:48.907" v="1"/>
          <pc:sldLayoutMkLst>
            <pc:docMk/>
            <pc:sldMasterMk cId="3413749409" sldId="2147483685"/>
            <pc:sldLayoutMk cId="2205195610" sldId="2147483677"/>
          </pc:sldLayoutMkLst>
        </pc:sldLayoutChg>
        <pc:sldLayoutChg chg="add del">
          <pc:chgData name="Justin McCannon" userId="S::jmccanno@students.kennesaw.edu::573a385c-fd05-4df7-ba33-45a618d06e5e" providerId="AD" clId="Web-{33BFE0E5-1FF5-4432-8384-E9D68FF40EAE}" dt="2022-09-18T15:03:48.907" v="1"/>
          <pc:sldLayoutMkLst>
            <pc:docMk/>
            <pc:sldMasterMk cId="3413749409" sldId="2147483685"/>
            <pc:sldLayoutMk cId="120618892" sldId="2147483678"/>
          </pc:sldLayoutMkLst>
        </pc:sldLayoutChg>
        <pc:sldLayoutChg chg="add del">
          <pc:chgData name="Justin McCannon" userId="S::jmccanno@students.kennesaw.edu::573a385c-fd05-4df7-ba33-45a618d06e5e" providerId="AD" clId="Web-{33BFE0E5-1FF5-4432-8384-E9D68FF40EAE}" dt="2022-09-18T15:03:48.907" v="1"/>
          <pc:sldLayoutMkLst>
            <pc:docMk/>
            <pc:sldMasterMk cId="3413749409" sldId="2147483685"/>
            <pc:sldLayoutMk cId="3989316218" sldId="2147483679"/>
          </pc:sldLayoutMkLst>
        </pc:sldLayoutChg>
        <pc:sldLayoutChg chg="add del">
          <pc:chgData name="Justin McCannon" userId="S::jmccanno@students.kennesaw.edu::573a385c-fd05-4df7-ba33-45a618d06e5e" providerId="AD" clId="Web-{33BFE0E5-1FF5-4432-8384-E9D68FF40EAE}" dt="2022-09-18T15:03:48.907" v="1"/>
          <pc:sldLayoutMkLst>
            <pc:docMk/>
            <pc:sldMasterMk cId="3413749409" sldId="2147483685"/>
            <pc:sldLayoutMk cId="2870705288" sldId="2147483680"/>
          </pc:sldLayoutMkLst>
        </pc:sldLayoutChg>
        <pc:sldLayoutChg chg="add del">
          <pc:chgData name="Justin McCannon" userId="S::jmccanno@students.kennesaw.edu::573a385c-fd05-4df7-ba33-45a618d06e5e" providerId="AD" clId="Web-{33BFE0E5-1FF5-4432-8384-E9D68FF40EAE}" dt="2022-09-18T15:03:48.907" v="1"/>
          <pc:sldLayoutMkLst>
            <pc:docMk/>
            <pc:sldMasterMk cId="3413749409" sldId="2147483685"/>
            <pc:sldLayoutMk cId="3160517227" sldId="2147483681"/>
          </pc:sldLayoutMkLst>
        </pc:sldLayoutChg>
        <pc:sldLayoutChg chg="add del">
          <pc:chgData name="Justin McCannon" userId="S::jmccanno@students.kennesaw.edu::573a385c-fd05-4df7-ba33-45a618d06e5e" providerId="AD" clId="Web-{33BFE0E5-1FF5-4432-8384-E9D68FF40EAE}" dt="2022-09-18T15:03:48.907" v="1"/>
          <pc:sldLayoutMkLst>
            <pc:docMk/>
            <pc:sldMasterMk cId="3413749409" sldId="2147483685"/>
            <pc:sldLayoutMk cId="1117996474" sldId="2147483682"/>
          </pc:sldLayoutMkLst>
        </pc:sldLayoutChg>
        <pc:sldLayoutChg chg="add del">
          <pc:chgData name="Justin McCannon" userId="S::jmccanno@students.kennesaw.edu::573a385c-fd05-4df7-ba33-45a618d06e5e" providerId="AD" clId="Web-{33BFE0E5-1FF5-4432-8384-E9D68FF40EAE}" dt="2022-09-18T15:03:48.907" v="1"/>
          <pc:sldLayoutMkLst>
            <pc:docMk/>
            <pc:sldMasterMk cId="3413749409" sldId="2147483685"/>
            <pc:sldLayoutMk cId="16331334" sldId="2147483683"/>
          </pc:sldLayoutMkLst>
        </pc:sldLayoutChg>
        <pc:sldLayoutChg chg="add del">
          <pc:chgData name="Justin McCannon" userId="S::jmccanno@students.kennesaw.edu::573a385c-fd05-4df7-ba33-45a618d06e5e" providerId="AD" clId="Web-{33BFE0E5-1FF5-4432-8384-E9D68FF40EAE}" dt="2022-09-18T15:03:48.907" v="1"/>
          <pc:sldLayoutMkLst>
            <pc:docMk/>
            <pc:sldMasterMk cId="3413749409" sldId="2147483685"/>
            <pc:sldLayoutMk cId="1169937061" sldId="2147483684"/>
          </pc:sldLayoutMkLst>
        </pc:sldLayoutChg>
      </pc:sldMasterChg>
      <pc:sldMasterChg chg="add addSldLayout">
        <pc:chgData name="Justin McCannon" userId="S::jmccanno@students.kennesaw.edu::573a385c-fd05-4df7-ba33-45a618d06e5e" providerId="AD" clId="Web-{33BFE0E5-1FF5-4432-8384-E9D68FF40EAE}" dt="2022-09-18T15:06:15.896" v="49"/>
        <pc:sldMasterMkLst>
          <pc:docMk/>
          <pc:sldMasterMk cId="778769422" sldId="2147483699"/>
        </pc:sldMasterMkLst>
        <pc:sldLayoutChg chg="add">
          <pc:chgData name="Justin McCannon" userId="S::jmccanno@students.kennesaw.edu::573a385c-fd05-4df7-ba33-45a618d06e5e" providerId="AD" clId="Web-{33BFE0E5-1FF5-4432-8384-E9D68FF40EAE}" dt="2022-09-18T15:06:15.896" v="49"/>
          <pc:sldLayoutMkLst>
            <pc:docMk/>
            <pc:sldMasterMk cId="778769422" sldId="2147483699"/>
            <pc:sldLayoutMk cId="3570038586" sldId="2147483687"/>
          </pc:sldLayoutMkLst>
        </pc:sldLayoutChg>
        <pc:sldLayoutChg chg="add">
          <pc:chgData name="Justin McCannon" userId="S::jmccanno@students.kennesaw.edu::573a385c-fd05-4df7-ba33-45a618d06e5e" providerId="AD" clId="Web-{33BFE0E5-1FF5-4432-8384-E9D68FF40EAE}" dt="2022-09-18T15:06:15.896" v="49"/>
          <pc:sldLayoutMkLst>
            <pc:docMk/>
            <pc:sldMasterMk cId="778769422" sldId="2147483699"/>
            <pc:sldLayoutMk cId="1385368331" sldId="2147483688"/>
          </pc:sldLayoutMkLst>
        </pc:sldLayoutChg>
        <pc:sldLayoutChg chg="add">
          <pc:chgData name="Justin McCannon" userId="S::jmccanno@students.kennesaw.edu::573a385c-fd05-4df7-ba33-45a618d06e5e" providerId="AD" clId="Web-{33BFE0E5-1FF5-4432-8384-E9D68FF40EAE}" dt="2022-09-18T15:06:15.896" v="49"/>
          <pc:sldLayoutMkLst>
            <pc:docMk/>
            <pc:sldMasterMk cId="778769422" sldId="2147483699"/>
            <pc:sldLayoutMk cId="497610545" sldId="2147483689"/>
          </pc:sldLayoutMkLst>
        </pc:sldLayoutChg>
        <pc:sldLayoutChg chg="add">
          <pc:chgData name="Justin McCannon" userId="S::jmccanno@students.kennesaw.edu::573a385c-fd05-4df7-ba33-45a618d06e5e" providerId="AD" clId="Web-{33BFE0E5-1FF5-4432-8384-E9D68FF40EAE}" dt="2022-09-18T15:06:15.896" v="49"/>
          <pc:sldLayoutMkLst>
            <pc:docMk/>
            <pc:sldMasterMk cId="778769422" sldId="2147483699"/>
            <pc:sldLayoutMk cId="1457557025" sldId="2147483690"/>
          </pc:sldLayoutMkLst>
        </pc:sldLayoutChg>
        <pc:sldLayoutChg chg="add">
          <pc:chgData name="Justin McCannon" userId="S::jmccanno@students.kennesaw.edu::573a385c-fd05-4df7-ba33-45a618d06e5e" providerId="AD" clId="Web-{33BFE0E5-1FF5-4432-8384-E9D68FF40EAE}" dt="2022-09-18T15:06:15.896" v="49"/>
          <pc:sldLayoutMkLst>
            <pc:docMk/>
            <pc:sldMasterMk cId="778769422" sldId="2147483699"/>
            <pc:sldLayoutMk cId="876770979" sldId="2147483691"/>
          </pc:sldLayoutMkLst>
        </pc:sldLayoutChg>
        <pc:sldLayoutChg chg="add">
          <pc:chgData name="Justin McCannon" userId="S::jmccanno@students.kennesaw.edu::573a385c-fd05-4df7-ba33-45a618d06e5e" providerId="AD" clId="Web-{33BFE0E5-1FF5-4432-8384-E9D68FF40EAE}" dt="2022-09-18T15:06:15.896" v="49"/>
          <pc:sldLayoutMkLst>
            <pc:docMk/>
            <pc:sldMasterMk cId="778769422" sldId="2147483699"/>
            <pc:sldLayoutMk cId="2935877842" sldId="2147483692"/>
          </pc:sldLayoutMkLst>
        </pc:sldLayoutChg>
        <pc:sldLayoutChg chg="add">
          <pc:chgData name="Justin McCannon" userId="S::jmccanno@students.kennesaw.edu::573a385c-fd05-4df7-ba33-45a618d06e5e" providerId="AD" clId="Web-{33BFE0E5-1FF5-4432-8384-E9D68FF40EAE}" dt="2022-09-18T15:06:15.896" v="49"/>
          <pc:sldLayoutMkLst>
            <pc:docMk/>
            <pc:sldMasterMk cId="778769422" sldId="2147483699"/>
            <pc:sldLayoutMk cId="3027793807" sldId="2147483693"/>
          </pc:sldLayoutMkLst>
        </pc:sldLayoutChg>
        <pc:sldLayoutChg chg="add">
          <pc:chgData name="Justin McCannon" userId="S::jmccanno@students.kennesaw.edu::573a385c-fd05-4df7-ba33-45a618d06e5e" providerId="AD" clId="Web-{33BFE0E5-1FF5-4432-8384-E9D68FF40EAE}" dt="2022-09-18T15:06:15.896" v="49"/>
          <pc:sldLayoutMkLst>
            <pc:docMk/>
            <pc:sldMasterMk cId="778769422" sldId="2147483699"/>
            <pc:sldLayoutMk cId="1284208447" sldId="2147483694"/>
          </pc:sldLayoutMkLst>
        </pc:sldLayoutChg>
        <pc:sldLayoutChg chg="add">
          <pc:chgData name="Justin McCannon" userId="S::jmccanno@students.kennesaw.edu::573a385c-fd05-4df7-ba33-45a618d06e5e" providerId="AD" clId="Web-{33BFE0E5-1FF5-4432-8384-E9D68FF40EAE}" dt="2022-09-18T15:06:15.896" v="49"/>
          <pc:sldLayoutMkLst>
            <pc:docMk/>
            <pc:sldMasterMk cId="778769422" sldId="2147483699"/>
            <pc:sldLayoutMk cId="2066134582" sldId="2147483695"/>
          </pc:sldLayoutMkLst>
        </pc:sldLayoutChg>
        <pc:sldLayoutChg chg="add">
          <pc:chgData name="Justin McCannon" userId="S::jmccanno@students.kennesaw.edu::573a385c-fd05-4df7-ba33-45a618d06e5e" providerId="AD" clId="Web-{33BFE0E5-1FF5-4432-8384-E9D68FF40EAE}" dt="2022-09-18T15:06:15.896" v="49"/>
          <pc:sldLayoutMkLst>
            <pc:docMk/>
            <pc:sldMasterMk cId="778769422" sldId="2147483699"/>
            <pc:sldLayoutMk cId="1391473254" sldId="2147483696"/>
          </pc:sldLayoutMkLst>
        </pc:sldLayoutChg>
        <pc:sldLayoutChg chg="add">
          <pc:chgData name="Justin McCannon" userId="S::jmccanno@students.kennesaw.edu::573a385c-fd05-4df7-ba33-45a618d06e5e" providerId="AD" clId="Web-{33BFE0E5-1FF5-4432-8384-E9D68FF40EAE}" dt="2022-09-18T15:06:15.896" v="49"/>
          <pc:sldLayoutMkLst>
            <pc:docMk/>
            <pc:sldMasterMk cId="778769422" sldId="2147483699"/>
            <pc:sldLayoutMk cId="3729815809" sldId="2147483697"/>
          </pc:sldLayoutMkLst>
        </pc:sldLayoutChg>
        <pc:sldLayoutChg chg="add">
          <pc:chgData name="Justin McCannon" userId="S::jmccanno@students.kennesaw.edu::573a385c-fd05-4df7-ba33-45a618d06e5e" providerId="AD" clId="Web-{33BFE0E5-1FF5-4432-8384-E9D68FF40EAE}" dt="2022-09-18T15:06:15.896" v="49"/>
          <pc:sldLayoutMkLst>
            <pc:docMk/>
            <pc:sldMasterMk cId="778769422" sldId="2147483699"/>
            <pc:sldLayoutMk cId="153408134" sldId="2147483698"/>
          </pc:sldLayoutMkLst>
        </pc:sldLayoutChg>
      </pc:sldMasterChg>
      <pc:sldMasterChg chg="add addSldLayout">
        <pc:chgData name="Justin McCannon" userId="S::jmccanno@students.kennesaw.edu::573a385c-fd05-4df7-ba33-45a618d06e5e" providerId="AD" clId="Web-{33BFE0E5-1FF5-4432-8384-E9D68FF40EAE}" dt="2022-09-18T15:06:34.521" v="57"/>
        <pc:sldMasterMkLst>
          <pc:docMk/>
          <pc:sldMasterMk cId="3851789751" sldId="2147483723"/>
        </pc:sldMasterMkLst>
        <pc:sldLayoutChg chg="add">
          <pc:chgData name="Justin McCannon" userId="S::jmccanno@students.kennesaw.edu::573a385c-fd05-4df7-ba33-45a618d06e5e" providerId="AD" clId="Web-{33BFE0E5-1FF5-4432-8384-E9D68FF40EAE}" dt="2022-09-18T15:06:34.521" v="57"/>
          <pc:sldLayoutMkLst>
            <pc:docMk/>
            <pc:sldMasterMk cId="3851789751" sldId="2147483723"/>
            <pc:sldLayoutMk cId="3877742881" sldId="2147483712"/>
          </pc:sldLayoutMkLst>
        </pc:sldLayoutChg>
        <pc:sldLayoutChg chg="add">
          <pc:chgData name="Justin McCannon" userId="S::jmccanno@students.kennesaw.edu::573a385c-fd05-4df7-ba33-45a618d06e5e" providerId="AD" clId="Web-{33BFE0E5-1FF5-4432-8384-E9D68FF40EAE}" dt="2022-09-18T15:06:34.521" v="57"/>
          <pc:sldLayoutMkLst>
            <pc:docMk/>
            <pc:sldMasterMk cId="3851789751" sldId="2147483723"/>
            <pc:sldLayoutMk cId="1929361009" sldId="2147483713"/>
          </pc:sldLayoutMkLst>
        </pc:sldLayoutChg>
        <pc:sldLayoutChg chg="add">
          <pc:chgData name="Justin McCannon" userId="S::jmccanno@students.kennesaw.edu::573a385c-fd05-4df7-ba33-45a618d06e5e" providerId="AD" clId="Web-{33BFE0E5-1FF5-4432-8384-E9D68FF40EAE}" dt="2022-09-18T15:06:34.521" v="57"/>
          <pc:sldLayoutMkLst>
            <pc:docMk/>
            <pc:sldMasterMk cId="3851789751" sldId="2147483723"/>
            <pc:sldLayoutMk cId="3126419418" sldId="2147483714"/>
          </pc:sldLayoutMkLst>
        </pc:sldLayoutChg>
        <pc:sldLayoutChg chg="add">
          <pc:chgData name="Justin McCannon" userId="S::jmccanno@students.kennesaw.edu::573a385c-fd05-4df7-ba33-45a618d06e5e" providerId="AD" clId="Web-{33BFE0E5-1FF5-4432-8384-E9D68FF40EAE}" dt="2022-09-18T15:06:34.521" v="57"/>
          <pc:sldLayoutMkLst>
            <pc:docMk/>
            <pc:sldMasterMk cId="3851789751" sldId="2147483723"/>
            <pc:sldLayoutMk cId="2515599650" sldId="2147483715"/>
          </pc:sldLayoutMkLst>
        </pc:sldLayoutChg>
        <pc:sldLayoutChg chg="add">
          <pc:chgData name="Justin McCannon" userId="S::jmccanno@students.kennesaw.edu::573a385c-fd05-4df7-ba33-45a618d06e5e" providerId="AD" clId="Web-{33BFE0E5-1FF5-4432-8384-E9D68FF40EAE}" dt="2022-09-18T15:06:34.521" v="57"/>
          <pc:sldLayoutMkLst>
            <pc:docMk/>
            <pc:sldMasterMk cId="3851789751" sldId="2147483723"/>
            <pc:sldLayoutMk cId="2887315308" sldId="2147483716"/>
          </pc:sldLayoutMkLst>
        </pc:sldLayoutChg>
        <pc:sldLayoutChg chg="add">
          <pc:chgData name="Justin McCannon" userId="S::jmccanno@students.kennesaw.edu::573a385c-fd05-4df7-ba33-45a618d06e5e" providerId="AD" clId="Web-{33BFE0E5-1FF5-4432-8384-E9D68FF40EAE}" dt="2022-09-18T15:06:34.521" v="57"/>
          <pc:sldLayoutMkLst>
            <pc:docMk/>
            <pc:sldMasterMk cId="3851789751" sldId="2147483723"/>
            <pc:sldLayoutMk cId="2997512675" sldId="2147483717"/>
          </pc:sldLayoutMkLst>
        </pc:sldLayoutChg>
        <pc:sldLayoutChg chg="add">
          <pc:chgData name="Justin McCannon" userId="S::jmccanno@students.kennesaw.edu::573a385c-fd05-4df7-ba33-45a618d06e5e" providerId="AD" clId="Web-{33BFE0E5-1FF5-4432-8384-E9D68FF40EAE}" dt="2022-09-18T15:06:34.521" v="57"/>
          <pc:sldLayoutMkLst>
            <pc:docMk/>
            <pc:sldMasterMk cId="3851789751" sldId="2147483723"/>
            <pc:sldLayoutMk cId="4040688083" sldId="2147483718"/>
          </pc:sldLayoutMkLst>
        </pc:sldLayoutChg>
        <pc:sldLayoutChg chg="add">
          <pc:chgData name="Justin McCannon" userId="S::jmccanno@students.kennesaw.edu::573a385c-fd05-4df7-ba33-45a618d06e5e" providerId="AD" clId="Web-{33BFE0E5-1FF5-4432-8384-E9D68FF40EAE}" dt="2022-09-18T15:06:34.521" v="57"/>
          <pc:sldLayoutMkLst>
            <pc:docMk/>
            <pc:sldMasterMk cId="3851789751" sldId="2147483723"/>
            <pc:sldLayoutMk cId="999467914" sldId="2147483719"/>
          </pc:sldLayoutMkLst>
        </pc:sldLayoutChg>
        <pc:sldLayoutChg chg="add">
          <pc:chgData name="Justin McCannon" userId="S::jmccanno@students.kennesaw.edu::573a385c-fd05-4df7-ba33-45a618d06e5e" providerId="AD" clId="Web-{33BFE0E5-1FF5-4432-8384-E9D68FF40EAE}" dt="2022-09-18T15:06:34.521" v="57"/>
          <pc:sldLayoutMkLst>
            <pc:docMk/>
            <pc:sldMasterMk cId="3851789751" sldId="2147483723"/>
            <pc:sldLayoutMk cId="3750602353" sldId="2147483720"/>
          </pc:sldLayoutMkLst>
        </pc:sldLayoutChg>
        <pc:sldLayoutChg chg="add">
          <pc:chgData name="Justin McCannon" userId="S::jmccanno@students.kennesaw.edu::573a385c-fd05-4df7-ba33-45a618d06e5e" providerId="AD" clId="Web-{33BFE0E5-1FF5-4432-8384-E9D68FF40EAE}" dt="2022-09-18T15:06:34.521" v="57"/>
          <pc:sldLayoutMkLst>
            <pc:docMk/>
            <pc:sldMasterMk cId="3851789751" sldId="2147483723"/>
            <pc:sldLayoutMk cId="3716642519" sldId="2147483721"/>
          </pc:sldLayoutMkLst>
        </pc:sldLayoutChg>
        <pc:sldLayoutChg chg="add">
          <pc:chgData name="Justin McCannon" userId="S::jmccanno@students.kennesaw.edu::573a385c-fd05-4df7-ba33-45a618d06e5e" providerId="AD" clId="Web-{33BFE0E5-1FF5-4432-8384-E9D68FF40EAE}" dt="2022-09-18T15:06:34.521" v="57"/>
          <pc:sldLayoutMkLst>
            <pc:docMk/>
            <pc:sldMasterMk cId="3851789751" sldId="2147483723"/>
            <pc:sldLayoutMk cId="196437101" sldId="2147483722"/>
          </pc:sldLayoutMkLst>
        </pc:sldLayoutChg>
      </pc:sldMasterChg>
      <pc:sldMasterChg chg="add del addSldLayout delSldLayout">
        <pc:chgData name="Justin McCannon" userId="S::jmccanno@students.kennesaw.edu::573a385c-fd05-4df7-ba33-45a618d06e5e" providerId="AD" clId="Web-{33BFE0E5-1FF5-4432-8384-E9D68FF40EAE}" dt="2022-09-18T15:04:00.063" v="5"/>
        <pc:sldMasterMkLst>
          <pc:docMk/>
          <pc:sldMasterMk cId="2446871697" sldId="2147483724"/>
        </pc:sldMasterMkLst>
        <pc:sldLayoutChg chg="add del">
          <pc:chgData name="Justin McCannon" userId="S::jmccanno@students.kennesaw.edu::573a385c-fd05-4df7-ba33-45a618d06e5e" providerId="AD" clId="Web-{33BFE0E5-1FF5-4432-8384-E9D68FF40EAE}" dt="2022-09-18T15:04:00.063" v="5"/>
          <pc:sldLayoutMkLst>
            <pc:docMk/>
            <pc:sldMasterMk cId="2446871697" sldId="2147483724"/>
            <pc:sldLayoutMk cId="3667400182" sldId="2147483713"/>
          </pc:sldLayoutMkLst>
        </pc:sldLayoutChg>
        <pc:sldLayoutChg chg="add del">
          <pc:chgData name="Justin McCannon" userId="S::jmccanno@students.kennesaw.edu::573a385c-fd05-4df7-ba33-45a618d06e5e" providerId="AD" clId="Web-{33BFE0E5-1FF5-4432-8384-E9D68FF40EAE}" dt="2022-09-18T15:04:00.063" v="5"/>
          <pc:sldLayoutMkLst>
            <pc:docMk/>
            <pc:sldMasterMk cId="2446871697" sldId="2147483724"/>
            <pc:sldLayoutMk cId="1032228438" sldId="2147483714"/>
          </pc:sldLayoutMkLst>
        </pc:sldLayoutChg>
        <pc:sldLayoutChg chg="add del">
          <pc:chgData name="Justin McCannon" userId="S::jmccanno@students.kennesaw.edu::573a385c-fd05-4df7-ba33-45a618d06e5e" providerId="AD" clId="Web-{33BFE0E5-1FF5-4432-8384-E9D68FF40EAE}" dt="2022-09-18T15:04:00.063" v="5"/>
          <pc:sldLayoutMkLst>
            <pc:docMk/>
            <pc:sldMasterMk cId="2446871697" sldId="2147483724"/>
            <pc:sldLayoutMk cId="885289023" sldId="2147483715"/>
          </pc:sldLayoutMkLst>
        </pc:sldLayoutChg>
        <pc:sldLayoutChg chg="add del">
          <pc:chgData name="Justin McCannon" userId="S::jmccanno@students.kennesaw.edu::573a385c-fd05-4df7-ba33-45a618d06e5e" providerId="AD" clId="Web-{33BFE0E5-1FF5-4432-8384-E9D68FF40EAE}" dt="2022-09-18T15:04:00.063" v="5"/>
          <pc:sldLayoutMkLst>
            <pc:docMk/>
            <pc:sldMasterMk cId="2446871697" sldId="2147483724"/>
            <pc:sldLayoutMk cId="2752403787" sldId="2147483716"/>
          </pc:sldLayoutMkLst>
        </pc:sldLayoutChg>
        <pc:sldLayoutChg chg="add del">
          <pc:chgData name="Justin McCannon" userId="S::jmccanno@students.kennesaw.edu::573a385c-fd05-4df7-ba33-45a618d06e5e" providerId="AD" clId="Web-{33BFE0E5-1FF5-4432-8384-E9D68FF40EAE}" dt="2022-09-18T15:04:00.063" v="5"/>
          <pc:sldLayoutMkLst>
            <pc:docMk/>
            <pc:sldMasterMk cId="2446871697" sldId="2147483724"/>
            <pc:sldLayoutMk cId="2230555554" sldId="2147483717"/>
          </pc:sldLayoutMkLst>
        </pc:sldLayoutChg>
        <pc:sldLayoutChg chg="add del">
          <pc:chgData name="Justin McCannon" userId="S::jmccanno@students.kennesaw.edu::573a385c-fd05-4df7-ba33-45a618d06e5e" providerId="AD" clId="Web-{33BFE0E5-1FF5-4432-8384-E9D68FF40EAE}" dt="2022-09-18T15:04:00.063" v="5"/>
          <pc:sldLayoutMkLst>
            <pc:docMk/>
            <pc:sldMasterMk cId="2446871697" sldId="2147483724"/>
            <pc:sldLayoutMk cId="820837379" sldId="2147483718"/>
          </pc:sldLayoutMkLst>
        </pc:sldLayoutChg>
        <pc:sldLayoutChg chg="add del">
          <pc:chgData name="Justin McCannon" userId="S::jmccanno@students.kennesaw.edu::573a385c-fd05-4df7-ba33-45a618d06e5e" providerId="AD" clId="Web-{33BFE0E5-1FF5-4432-8384-E9D68FF40EAE}" dt="2022-09-18T15:04:00.063" v="5"/>
          <pc:sldLayoutMkLst>
            <pc:docMk/>
            <pc:sldMasterMk cId="2446871697" sldId="2147483724"/>
            <pc:sldLayoutMk cId="1704705654" sldId="2147483719"/>
          </pc:sldLayoutMkLst>
        </pc:sldLayoutChg>
        <pc:sldLayoutChg chg="add del">
          <pc:chgData name="Justin McCannon" userId="S::jmccanno@students.kennesaw.edu::573a385c-fd05-4df7-ba33-45a618d06e5e" providerId="AD" clId="Web-{33BFE0E5-1FF5-4432-8384-E9D68FF40EAE}" dt="2022-09-18T15:04:00.063" v="5"/>
          <pc:sldLayoutMkLst>
            <pc:docMk/>
            <pc:sldMasterMk cId="2446871697" sldId="2147483724"/>
            <pc:sldLayoutMk cId="595005837" sldId="2147483720"/>
          </pc:sldLayoutMkLst>
        </pc:sldLayoutChg>
        <pc:sldLayoutChg chg="add del">
          <pc:chgData name="Justin McCannon" userId="S::jmccanno@students.kennesaw.edu::573a385c-fd05-4df7-ba33-45a618d06e5e" providerId="AD" clId="Web-{33BFE0E5-1FF5-4432-8384-E9D68FF40EAE}" dt="2022-09-18T15:04:00.063" v="5"/>
          <pc:sldLayoutMkLst>
            <pc:docMk/>
            <pc:sldMasterMk cId="2446871697" sldId="2147483724"/>
            <pc:sldLayoutMk cId="1070877255" sldId="2147483721"/>
          </pc:sldLayoutMkLst>
        </pc:sldLayoutChg>
        <pc:sldLayoutChg chg="add del">
          <pc:chgData name="Justin McCannon" userId="S::jmccanno@students.kennesaw.edu::573a385c-fd05-4df7-ba33-45a618d06e5e" providerId="AD" clId="Web-{33BFE0E5-1FF5-4432-8384-E9D68FF40EAE}" dt="2022-09-18T15:04:00.063" v="5"/>
          <pc:sldLayoutMkLst>
            <pc:docMk/>
            <pc:sldMasterMk cId="2446871697" sldId="2147483724"/>
            <pc:sldLayoutMk cId="1537671392" sldId="2147483722"/>
          </pc:sldLayoutMkLst>
        </pc:sldLayoutChg>
        <pc:sldLayoutChg chg="add del">
          <pc:chgData name="Justin McCannon" userId="S::jmccanno@students.kennesaw.edu::573a385c-fd05-4df7-ba33-45a618d06e5e" providerId="AD" clId="Web-{33BFE0E5-1FF5-4432-8384-E9D68FF40EAE}" dt="2022-09-18T15:04:00.063" v="5"/>
          <pc:sldLayoutMkLst>
            <pc:docMk/>
            <pc:sldMasterMk cId="2446871697" sldId="2147483724"/>
            <pc:sldLayoutMk cId="3071810945" sldId="214748372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FBCAC5-61E9-487A-B15C-C279B3073EA4}" type="datetimeFigureOut">
              <a:t>9/25/2022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8A49BA-0CE2-4AC8-8B6E-BCAE07A2E939}" type="slidenum">
              <a:t>‹#›</a:t>
            </a:fld>
            <a:endParaRPr lang="en-US"/>
          </a:p>
        </p:txBody>
      </p:sp>
    </p:spTree>
    <p:extLst>
      <p:ext uri="{BB962C8B-B14F-4D97-AF65-F5344CB8AC3E}">
        <p14:creationId xmlns:p14="http://schemas.microsoft.com/office/powerpoint/2010/main" val="2066678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of milestone 1 includes </a:t>
            </a:r>
            <a:endParaRPr lang="en-US"/>
          </a:p>
          <a:p>
            <a:r>
              <a:rPr lang="en-US" dirty="0"/>
              <a:t>compilation of list of 16 requirements such as pricing, ease of use, multiuser systems, Simulate Firewalls, Simulate user endpoints and so on. This will be used to do vector calculation by the sponsors. </a:t>
            </a:r>
            <a:endParaRPr lang="en-US" dirty="0">
              <a:cs typeface="Calibri"/>
            </a:endParaRPr>
          </a:p>
          <a:p>
            <a:r>
              <a:rPr lang="en-US" dirty="0"/>
              <a:t>image on the right displays all the requirements </a:t>
            </a:r>
            <a:endParaRPr lang="en-US" dirty="0">
              <a:cs typeface="Calibri"/>
            </a:endParaRPr>
          </a:p>
          <a:p>
            <a:r>
              <a:rPr lang="en-US" dirty="0"/>
              <a:t>Secondly, we have chosen Cisco packet tracer, GNS 3, EVE NG and NS 3 as  potential candidate participating in this network simulation software analysis from the pool of candidates based on research . </a:t>
            </a:r>
            <a:endParaRPr lang="en-US" dirty="0">
              <a:cs typeface="Calibri"/>
            </a:endParaRPr>
          </a:p>
          <a:p>
            <a:r>
              <a:rPr lang="en-US" dirty="0"/>
              <a:t>lastly we will look into the distinctive trait or a special attraction the candidates offer in brief </a:t>
            </a:r>
          </a:p>
        </p:txBody>
      </p:sp>
      <p:sp>
        <p:nvSpPr>
          <p:cNvPr id="4" name="Slide Number Placeholder 3"/>
          <p:cNvSpPr>
            <a:spLocks noGrp="1"/>
          </p:cNvSpPr>
          <p:nvPr>
            <p:ph type="sldNum" sz="quarter" idx="5"/>
          </p:nvPr>
        </p:nvSpPr>
        <p:spPr/>
        <p:txBody>
          <a:bodyPr/>
          <a:lstStyle/>
          <a:p>
            <a:fld id="{1E8A49BA-0CE2-4AC8-8B6E-BCAE07A2E939}" type="slidenum">
              <a:t>3</a:t>
            </a:fld>
            <a:endParaRPr lang="en-US"/>
          </a:p>
        </p:txBody>
      </p:sp>
    </p:spTree>
    <p:extLst>
      <p:ext uri="{BB962C8B-B14F-4D97-AF65-F5344CB8AC3E}">
        <p14:creationId xmlns:p14="http://schemas.microsoft.com/office/powerpoint/2010/main" val="146043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3645-DCFE-47FC-8A66-F9A45A422ED9}"/>
              </a:ext>
            </a:extLst>
          </p:cNvPr>
          <p:cNvSpPr>
            <a:spLocks noGrp="1"/>
          </p:cNvSpPr>
          <p:nvPr>
            <p:ph type="ctrTitle"/>
          </p:nvPr>
        </p:nvSpPr>
        <p:spPr>
          <a:xfrm>
            <a:off x="3221150" y="1247140"/>
            <a:ext cx="7891760" cy="3450844"/>
          </a:xfrm>
        </p:spPr>
        <p:txBody>
          <a:bodyPr anchor="t"/>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2AD509FA-7BD7-4D45-998F-0E43038F179C}"/>
              </a:ext>
            </a:extLst>
          </p:cNvPr>
          <p:cNvSpPr>
            <a:spLocks noGrp="1"/>
          </p:cNvSpPr>
          <p:nvPr>
            <p:ph type="subTitle" idx="1"/>
          </p:nvPr>
        </p:nvSpPr>
        <p:spPr>
          <a:xfrm>
            <a:off x="3221150" y="4818126"/>
            <a:ext cx="7891760" cy="1268984"/>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Rectangle 8">
            <a:extLst>
              <a:ext uri="{FF2B5EF4-FFF2-40B4-BE49-F238E27FC236}">
                <a16:creationId xmlns:a16="http://schemas.microsoft.com/office/drawing/2014/main" id="{2D03A0B2-4A2F-D846-A5E6-FB7CB9A031F7}"/>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7F573F1D-73A7-FB41-BCAD-FC9AA7DEF4F5}"/>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Date Placeholder 6">
            <a:extLst>
              <a:ext uri="{FF2B5EF4-FFF2-40B4-BE49-F238E27FC236}">
                <a16:creationId xmlns:a16="http://schemas.microsoft.com/office/drawing/2014/main" id="{DDCFA51C-E4FE-4BF2-A2DD-E32DE57D8AD0}"/>
              </a:ext>
            </a:extLst>
          </p:cNvPr>
          <p:cNvSpPr>
            <a:spLocks noGrp="1"/>
          </p:cNvSpPr>
          <p:nvPr>
            <p:ph type="dt" sz="half" idx="10"/>
          </p:nvPr>
        </p:nvSpPr>
        <p:spPr/>
        <p:txBody>
          <a:bodyPr/>
          <a:lstStyle/>
          <a:p>
            <a:pPr algn="r"/>
            <a:fld id="{1449AA12-8195-4182-A7AC-2E7E59DFBDAF}" type="datetimeFigureOut">
              <a:rPr lang="en-US" smtClean="0"/>
              <a:pPr algn="r"/>
              <a:t>9/25/2022</a:t>
            </a:fld>
            <a:endParaRPr lang="en-US"/>
          </a:p>
        </p:txBody>
      </p:sp>
      <p:sp>
        <p:nvSpPr>
          <p:cNvPr id="8" name="Footer Placeholder 7">
            <a:extLst>
              <a:ext uri="{FF2B5EF4-FFF2-40B4-BE49-F238E27FC236}">
                <a16:creationId xmlns:a16="http://schemas.microsoft.com/office/drawing/2014/main" id="{5A438448-FC2D-4A2F-B7C0-04AC50311EAA}"/>
              </a:ext>
            </a:extLst>
          </p:cNvPr>
          <p:cNvSpPr>
            <a:spLocks noGrp="1"/>
          </p:cNvSpPr>
          <p:nvPr>
            <p:ph type="ftr" sz="quarter" idx="11"/>
          </p:nvPr>
        </p:nvSpPr>
        <p:spPr>
          <a:xfrm>
            <a:off x="3221150" y="6292850"/>
            <a:ext cx="4114800" cy="365125"/>
          </a:xfrm>
        </p:spPr>
        <p:txBody>
          <a:bodyPr/>
          <a:lstStyle/>
          <a:p>
            <a:pPr algn="l"/>
            <a:endParaRPr lang="en-US"/>
          </a:p>
        </p:txBody>
      </p:sp>
      <p:sp>
        <p:nvSpPr>
          <p:cNvPr id="11" name="Slide Number Placeholder 10">
            <a:extLst>
              <a:ext uri="{FF2B5EF4-FFF2-40B4-BE49-F238E27FC236}">
                <a16:creationId xmlns:a16="http://schemas.microsoft.com/office/drawing/2014/main" id="{3B07C67E-EAD9-47D8-9559-4E091BC03BA8}"/>
              </a:ext>
            </a:extLst>
          </p:cNvPr>
          <p:cNvSpPr>
            <a:spLocks noGrp="1"/>
          </p:cNvSpPr>
          <p:nvPr>
            <p:ph type="sldNum" sz="quarter" idx="12"/>
          </p:nvPr>
        </p:nvSpPr>
        <p:spPr/>
        <p:txBody>
          <a:bodyPr/>
          <a:lstStyle/>
          <a:p>
            <a:fld id="{14DFC975-2FD7-44A5-9E78-ECBA46156075}" type="slidenum">
              <a:rPr lang="en-US" smtClean="0"/>
              <a:t>‹#›</a:t>
            </a:fld>
            <a:endParaRPr lang="en-US"/>
          </a:p>
        </p:txBody>
      </p:sp>
    </p:spTree>
    <p:extLst>
      <p:ext uri="{BB962C8B-B14F-4D97-AF65-F5344CB8AC3E}">
        <p14:creationId xmlns:p14="http://schemas.microsoft.com/office/powerpoint/2010/main" val="999467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53B0-59B2-4B39-93E0-DCFBB932C82A}"/>
              </a:ext>
            </a:extLst>
          </p:cNvPr>
          <p:cNvSpPr>
            <a:spLocks noGrp="1"/>
          </p:cNvSpPr>
          <p:nvPr>
            <p:ph type="title"/>
          </p:nvPr>
        </p:nvSpPr>
        <p:spPr>
          <a:xfrm>
            <a:off x="1587710" y="455362"/>
            <a:ext cx="9525200" cy="155041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8C5F7B-98AC-425B-80BD-6C6F3032D0CE}"/>
              </a:ext>
            </a:extLst>
          </p:cNvPr>
          <p:cNvSpPr>
            <a:spLocks noGrp="1"/>
          </p:cNvSpPr>
          <p:nvPr>
            <p:ph type="body" orient="vert" idx="1"/>
          </p:nvPr>
        </p:nvSpPr>
        <p:spPr>
          <a:xfrm>
            <a:off x="1587710" y="2160016"/>
            <a:ext cx="9525200" cy="3926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88C2EE-2433-424A-878C-24514FF5D44F}"/>
              </a:ext>
            </a:extLst>
          </p:cNvPr>
          <p:cNvSpPr>
            <a:spLocks noGrp="1"/>
          </p:cNvSpPr>
          <p:nvPr>
            <p:ph type="dt" sz="half" idx="10"/>
          </p:nvPr>
        </p:nvSpPr>
        <p:spPr/>
        <p:txBody>
          <a:bodyPr/>
          <a:lstStyle/>
          <a:p>
            <a:fld id="{1449AA12-8195-4182-A7AC-2E7E59DFBDAF}" type="datetimeFigureOut">
              <a:rPr lang="en-US" smtClean="0"/>
              <a:t>9/25/2022</a:t>
            </a:fld>
            <a:endParaRPr lang="en-US"/>
          </a:p>
        </p:txBody>
      </p:sp>
      <p:sp>
        <p:nvSpPr>
          <p:cNvPr id="5" name="Footer Placeholder 4">
            <a:extLst>
              <a:ext uri="{FF2B5EF4-FFF2-40B4-BE49-F238E27FC236}">
                <a16:creationId xmlns:a16="http://schemas.microsoft.com/office/drawing/2014/main" id="{1FFEFD20-ADE2-40F3-A071-6D1E97F8F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7D1D5-5E92-48E1-9475-EC122D3FE61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60FCF945-5CF3-5542-A36A-9CBB738E735E}"/>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7D61B-66C5-4341-8F2D-129A9E4D8283}"/>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512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7FBCF-6EDB-4883-92D4-612F4D1C5589}"/>
              </a:ext>
            </a:extLst>
          </p:cNvPr>
          <p:cNvSpPr>
            <a:spLocks noGrp="1"/>
          </p:cNvSpPr>
          <p:nvPr>
            <p:ph type="title" orient="vert"/>
          </p:nvPr>
        </p:nvSpPr>
        <p:spPr>
          <a:xfrm>
            <a:off x="8846380" y="565149"/>
            <a:ext cx="2266530" cy="56118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D2DF8-B588-416F-AA11-9F3A0DDE6765}"/>
              </a:ext>
            </a:extLst>
          </p:cNvPr>
          <p:cNvSpPr>
            <a:spLocks noGrp="1"/>
          </p:cNvSpPr>
          <p:nvPr>
            <p:ph type="body" orient="vert" idx="1"/>
          </p:nvPr>
        </p:nvSpPr>
        <p:spPr>
          <a:xfrm>
            <a:off x="1587710" y="565149"/>
            <a:ext cx="7088929" cy="5611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2F7B1D-405D-4EE7-9A23-3F21916C9503}"/>
              </a:ext>
            </a:extLst>
          </p:cNvPr>
          <p:cNvSpPr>
            <a:spLocks noGrp="1"/>
          </p:cNvSpPr>
          <p:nvPr>
            <p:ph type="dt" sz="half" idx="10"/>
          </p:nvPr>
        </p:nvSpPr>
        <p:spPr/>
        <p:txBody>
          <a:bodyPr/>
          <a:lstStyle/>
          <a:p>
            <a:fld id="{1449AA12-8195-4182-A7AC-2E7E59DFBDAF}" type="datetimeFigureOut">
              <a:rPr lang="en-US" smtClean="0"/>
              <a:t>9/25/2022</a:t>
            </a:fld>
            <a:endParaRPr lang="en-US"/>
          </a:p>
        </p:txBody>
      </p:sp>
      <p:sp>
        <p:nvSpPr>
          <p:cNvPr id="5" name="Footer Placeholder 4">
            <a:extLst>
              <a:ext uri="{FF2B5EF4-FFF2-40B4-BE49-F238E27FC236}">
                <a16:creationId xmlns:a16="http://schemas.microsoft.com/office/drawing/2014/main" id="{D27B9304-686C-431A-8E7F-D9DD19F4D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A240B-DB2E-46ED-8AC6-744B2C1C70E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2F275F2C-778B-864A-8379-6D0726B18FDC}"/>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0051C8-76B3-384B-BCF1-60BB80301FCD}"/>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0688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9/25/2022</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84208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9/25/2022</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66134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9/25/2022</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91473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9/25/2022</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729815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9/25/2022</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53408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9/25/2022</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35877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9/25/2022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570038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9/25/2022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85368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5DD8-8608-4B55-96D8-0AB848C02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3CC0B-7B21-422D-937D-FBD49EE93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0EAFA-89BC-43E9-8EB9-B6B3CD136E43}"/>
              </a:ext>
            </a:extLst>
          </p:cNvPr>
          <p:cNvSpPr>
            <a:spLocks noGrp="1"/>
          </p:cNvSpPr>
          <p:nvPr>
            <p:ph type="dt" sz="half" idx="10"/>
          </p:nvPr>
        </p:nvSpPr>
        <p:spPr/>
        <p:txBody>
          <a:bodyPr/>
          <a:lstStyle/>
          <a:p>
            <a:fld id="{1449AA12-8195-4182-A7AC-2E7E59DFBDAF}" type="datetimeFigureOut">
              <a:rPr lang="en-US" smtClean="0"/>
              <a:t>9/25/2022</a:t>
            </a:fld>
            <a:endParaRPr lang="en-US"/>
          </a:p>
        </p:txBody>
      </p:sp>
      <p:sp>
        <p:nvSpPr>
          <p:cNvPr id="5" name="Footer Placeholder 4">
            <a:extLst>
              <a:ext uri="{FF2B5EF4-FFF2-40B4-BE49-F238E27FC236}">
                <a16:creationId xmlns:a16="http://schemas.microsoft.com/office/drawing/2014/main" id="{A3850944-70C2-487F-A102-58CDFB94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7B7B8-A972-455E-9D8C-9B8026A5306D}"/>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51" name="Rectangle 50">
            <a:extLst>
              <a:ext uri="{FF2B5EF4-FFF2-40B4-BE49-F238E27FC236}">
                <a16:creationId xmlns:a16="http://schemas.microsoft.com/office/drawing/2014/main" id="{CCC95119-6D9D-3542-9E0E-4171B33DC9C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FC92F19-7317-314C-81B7-43B8B687F4E4}"/>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602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9/25/2022</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97610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9/25/2022</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57557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9/25/2022</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76770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9/25/2022</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27793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87F2-AA0E-4F0C-9AD6-2353021573D7}"/>
              </a:ext>
            </a:extLst>
          </p:cNvPr>
          <p:cNvSpPr>
            <a:spLocks noGrp="1"/>
          </p:cNvSpPr>
          <p:nvPr>
            <p:ph type="title"/>
          </p:nvPr>
        </p:nvSpPr>
        <p:spPr>
          <a:xfrm>
            <a:off x="3221150" y="1251674"/>
            <a:ext cx="7891760" cy="2914688"/>
          </a:xfrm>
        </p:spPr>
        <p:txBody>
          <a:bodyPr anchor="t"/>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E7937807-96B8-4061-A845-1287216BF53B}"/>
              </a:ext>
            </a:extLst>
          </p:cNvPr>
          <p:cNvSpPr>
            <a:spLocks noGrp="1"/>
          </p:cNvSpPr>
          <p:nvPr>
            <p:ph type="body" idx="1"/>
          </p:nvPr>
        </p:nvSpPr>
        <p:spPr>
          <a:xfrm>
            <a:off x="3221150" y="4818126"/>
            <a:ext cx="7891760" cy="1271524"/>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AF346-9503-4767-BCB4-84B823E27419}"/>
              </a:ext>
            </a:extLst>
          </p:cNvPr>
          <p:cNvSpPr>
            <a:spLocks noGrp="1"/>
          </p:cNvSpPr>
          <p:nvPr>
            <p:ph type="dt" sz="half" idx="10"/>
          </p:nvPr>
        </p:nvSpPr>
        <p:spPr/>
        <p:txBody>
          <a:bodyPr/>
          <a:lstStyle/>
          <a:p>
            <a:fld id="{1449AA12-8195-4182-A7AC-2E7E59DFBDAF}" type="datetimeFigureOut">
              <a:rPr lang="en-US" smtClean="0"/>
              <a:t>9/25/2022</a:t>
            </a:fld>
            <a:endParaRPr lang="en-US"/>
          </a:p>
        </p:txBody>
      </p:sp>
      <p:sp>
        <p:nvSpPr>
          <p:cNvPr id="5" name="Footer Placeholder 4">
            <a:extLst>
              <a:ext uri="{FF2B5EF4-FFF2-40B4-BE49-F238E27FC236}">
                <a16:creationId xmlns:a16="http://schemas.microsoft.com/office/drawing/2014/main" id="{5259605B-A39D-4BEE-B46F-16CF13FA0BA7}"/>
              </a:ext>
            </a:extLst>
          </p:cNvPr>
          <p:cNvSpPr>
            <a:spLocks noGrp="1"/>
          </p:cNvSpPr>
          <p:nvPr>
            <p:ph type="ftr" sz="quarter" idx="11"/>
          </p:nvPr>
        </p:nvSpPr>
        <p:spPr>
          <a:xfrm>
            <a:off x="3221150" y="6292850"/>
            <a:ext cx="4114800" cy="365125"/>
          </a:xfrm>
        </p:spPr>
        <p:txBody>
          <a:bodyPr/>
          <a:lstStyle/>
          <a:p>
            <a:endParaRPr lang="en-US"/>
          </a:p>
        </p:txBody>
      </p:sp>
      <p:sp>
        <p:nvSpPr>
          <p:cNvPr id="6" name="Slide Number Placeholder 5">
            <a:extLst>
              <a:ext uri="{FF2B5EF4-FFF2-40B4-BE49-F238E27FC236}">
                <a16:creationId xmlns:a16="http://schemas.microsoft.com/office/drawing/2014/main" id="{2575834A-942D-410B-A430-43F9E01FC5F9}"/>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4AD199D5-C485-D449-9804-F755E0907B51}"/>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4290D1A7-C550-2540-86C9-EB0FB2EB2E71}"/>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3716642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CAD2-C321-4E81-AEBE-696A90E2D9A4}"/>
              </a:ext>
            </a:extLst>
          </p:cNvPr>
          <p:cNvSpPr>
            <a:spLocks noGrp="1"/>
          </p:cNvSpPr>
          <p:nvPr>
            <p:ph type="title"/>
          </p:nvPr>
        </p:nvSpPr>
        <p:spPr>
          <a:xfrm>
            <a:off x="1587710" y="455362"/>
            <a:ext cx="9486690" cy="155041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F20CD1-0E09-4415-911C-0F5B7341DD80}"/>
              </a:ext>
            </a:extLst>
          </p:cNvPr>
          <p:cNvSpPr>
            <a:spLocks noGrp="1"/>
          </p:cNvSpPr>
          <p:nvPr>
            <p:ph sz="half" idx="1"/>
          </p:nvPr>
        </p:nvSpPr>
        <p:spPr>
          <a:xfrm>
            <a:off x="1587709" y="2160016"/>
            <a:ext cx="4425437" cy="392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963EDD-031A-49CA-9130-067550BD0D55}"/>
              </a:ext>
            </a:extLst>
          </p:cNvPr>
          <p:cNvSpPr>
            <a:spLocks noGrp="1"/>
          </p:cNvSpPr>
          <p:nvPr>
            <p:ph sz="half" idx="2"/>
          </p:nvPr>
        </p:nvSpPr>
        <p:spPr>
          <a:xfrm>
            <a:off x="6648963" y="2160016"/>
            <a:ext cx="4425437" cy="392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808E79-A0BE-49F3-AE92-7EE5CC78F1A6}"/>
              </a:ext>
            </a:extLst>
          </p:cNvPr>
          <p:cNvSpPr>
            <a:spLocks noGrp="1"/>
          </p:cNvSpPr>
          <p:nvPr>
            <p:ph type="dt" sz="half" idx="10"/>
          </p:nvPr>
        </p:nvSpPr>
        <p:spPr/>
        <p:txBody>
          <a:bodyPr/>
          <a:lstStyle/>
          <a:p>
            <a:fld id="{1449AA12-8195-4182-A7AC-2E7E59DFBDAF}" type="datetimeFigureOut">
              <a:rPr lang="en-US" smtClean="0"/>
              <a:t>9/25/2022</a:t>
            </a:fld>
            <a:endParaRPr lang="en-US"/>
          </a:p>
        </p:txBody>
      </p:sp>
      <p:sp>
        <p:nvSpPr>
          <p:cNvPr id="6" name="Footer Placeholder 5">
            <a:extLst>
              <a:ext uri="{FF2B5EF4-FFF2-40B4-BE49-F238E27FC236}">
                <a16:creationId xmlns:a16="http://schemas.microsoft.com/office/drawing/2014/main" id="{2898B87C-BF1E-47CF-9A4E-FD4BE32C0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06E71-46F6-469C-A9CA-E707EBE51B58}"/>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052659F6-6B3B-A545-A45F-FAD238210D47}"/>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0637F8-15DE-2240-8BF8-D6E57A337B1A}"/>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37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B26D-64DE-4314-8BD2-25FD618FB46D}"/>
              </a:ext>
            </a:extLst>
          </p:cNvPr>
          <p:cNvSpPr>
            <a:spLocks noGrp="1"/>
          </p:cNvSpPr>
          <p:nvPr>
            <p:ph type="title"/>
          </p:nvPr>
        </p:nvSpPr>
        <p:spPr>
          <a:xfrm>
            <a:off x="1591056" y="457200"/>
            <a:ext cx="9521854" cy="1554480"/>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D77613-5CEE-4B05-A937-CD43EAAABF38}"/>
              </a:ext>
            </a:extLst>
          </p:cNvPr>
          <p:cNvSpPr>
            <a:spLocks noGrp="1"/>
          </p:cNvSpPr>
          <p:nvPr>
            <p:ph type="body" idx="1"/>
          </p:nvPr>
        </p:nvSpPr>
        <p:spPr>
          <a:xfrm>
            <a:off x="1591057"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3E4779-3B5A-4993-9C7F-FB19F1633F5D}"/>
              </a:ext>
            </a:extLst>
          </p:cNvPr>
          <p:cNvSpPr>
            <a:spLocks noGrp="1"/>
          </p:cNvSpPr>
          <p:nvPr>
            <p:ph sz="half" idx="2"/>
          </p:nvPr>
        </p:nvSpPr>
        <p:spPr>
          <a:xfrm>
            <a:off x="1591056" y="2988998"/>
            <a:ext cx="4425697" cy="3098112"/>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1081A-685C-4C18-9AE9-425106A02F6B}"/>
              </a:ext>
            </a:extLst>
          </p:cNvPr>
          <p:cNvSpPr>
            <a:spLocks noGrp="1"/>
          </p:cNvSpPr>
          <p:nvPr>
            <p:ph type="body" sz="quarter" idx="3"/>
          </p:nvPr>
        </p:nvSpPr>
        <p:spPr>
          <a:xfrm>
            <a:off x="6687214"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80F424-FE3A-4B7D-B60C-7AEA2118A585}"/>
              </a:ext>
            </a:extLst>
          </p:cNvPr>
          <p:cNvSpPr>
            <a:spLocks noGrp="1"/>
          </p:cNvSpPr>
          <p:nvPr>
            <p:ph sz="quarter" idx="4"/>
          </p:nvPr>
        </p:nvSpPr>
        <p:spPr>
          <a:xfrm>
            <a:off x="6687214" y="2988998"/>
            <a:ext cx="4425696" cy="3098112"/>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4D2A96-CD7D-41BC-BDBE-5E29B7C0B325}"/>
              </a:ext>
            </a:extLst>
          </p:cNvPr>
          <p:cNvSpPr>
            <a:spLocks noGrp="1"/>
          </p:cNvSpPr>
          <p:nvPr>
            <p:ph type="dt" sz="half" idx="10"/>
          </p:nvPr>
        </p:nvSpPr>
        <p:spPr/>
        <p:txBody>
          <a:bodyPr/>
          <a:lstStyle/>
          <a:p>
            <a:fld id="{1449AA12-8195-4182-A7AC-2E7E59DFBDAF}" type="datetimeFigureOut">
              <a:rPr lang="en-US" smtClean="0"/>
              <a:t>9/25/2022</a:t>
            </a:fld>
            <a:endParaRPr lang="en-US"/>
          </a:p>
        </p:txBody>
      </p:sp>
      <p:sp>
        <p:nvSpPr>
          <p:cNvPr id="8" name="Footer Placeholder 7">
            <a:extLst>
              <a:ext uri="{FF2B5EF4-FFF2-40B4-BE49-F238E27FC236}">
                <a16:creationId xmlns:a16="http://schemas.microsoft.com/office/drawing/2014/main" id="{2CD1471D-6DDE-4E56-84E9-48136966A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A3F451-CF28-4F57-B844-52A665440A0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2" name="Rectangle 11">
            <a:extLst>
              <a:ext uri="{FF2B5EF4-FFF2-40B4-BE49-F238E27FC236}">
                <a16:creationId xmlns:a16="http://schemas.microsoft.com/office/drawing/2014/main" id="{2D1FA03E-7A83-AB41-BB4B-25B04946559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702630-3C98-A142-9D04-1D852974DC2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7742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D7A-4502-49C3-BAFB-6D46F7A2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B67EE-A167-43D1-9C58-7B736CF28B64}"/>
              </a:ext>
            </a:extLst>
          </p:cNvPr>
          <p:cNvSpPr>
            <a:spLocks noGrp="1"/>
          </p:cNvSpPr>
          <p:nvPr>
            <p:ph type="dt" sz="half" idx="10"/>
          </p:nvPr>
        </p:nvSpPr>
        <p:spPr/>
        <p:txBody>
          <a:bodyPr/>
          <a:lstStyle/>
          <a:p>
            <a:fld id="{1449AA12-8195-4182-A7AC-2E7E59DFBDAF}" type="datetimeFigureOut">
              <a:rPr lang="en-US" smtClean="0"/>
              <a:t>9/25/2022</a:t>
            </a:fld>
            <a:endParaRPr lang="en-US"/>
          </a:p>
        </p:txBody>
      </p:sp>
      <p:sp>
        <p:nvSpPr>
          <p:cNvPr id="4" name="Footer Placeholder 3">
            <a:extLst>
              <a:ext uri="{FF2B5EF4-FFF2-40B4-BE49-F238E27FC236}">
                <a16:creationId xmlns:a16="http://schemas.microsoft.com/office/drawing/2014/main" id="{3C5605B7-599B-450E-9E8D-2A9AE3F30F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BD2B1-8C5F-430B-A0F2-CD5281AB75E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8" name="Rectangle 7">
            <a:extLst>
              <a:ext uri="{FF2B5EF4-FFF2-40B4-BE49-F238E27FC236}">
                <a16:creationId xmlns:a16="http://schemas.microsoft.com/office/drawing/2014/main" id="{1DBA877B-B45A-BD48-8FC8-E752E7D7174F}"/>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F3343D-2AFA-B544-B40A-315F5EC680B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936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08016-71BA-4CD3-918D-51613F7F4DF5}"/>
              </a:ext>
            </a:extLst>
          </p:cNvPr>
          <p:cNvSpPr>
            <a:spLocks noGrp="1"/>
          </p:cNvSpPr>
          <p:nvPr>
            <p:ph type="dt" sz="half" idx="10"/>
          </p:nvPr>
        </p:nvSpPr>
        <p:spPr/>
        <p:txBody>
          <a:bodyPr/>
          <a:lstStyle/>
          <a:p>
            <a:fld id="{1449AA12-8195-4182-A7AC-2E7E59DFBDAF}" type="datetimeFigureOut">
              <a:rPr lang="en-US" smtClean="0"/>
              <a:t>9/25/2022</a:t>
            </a:fld>
            <a:endParaRPr lang="en-US"/>
          </a:p>
        </p:txBody>
      </p:sp>
      <p:sp>
        <p:nvSpPr>
          <p:cNvPr id="3" name="Footer Placeholder 2">
            <a:extLst>
              <a:ext uri="{FF2B5EF4-FFF2-40B4-BE49-F238E27FC236}">
                <a16:creationId xmlns:a16="http://schemas.microsoft.com/office/drawing/2014/main" id="{95B24F46-0425-47C6-9FFB-F69AFFFE89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CE7A99-1593-4189-A514-8209CC32A2EA}"/>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7" name="Rectangle 6">
            <a:extLst>
              <a:ext uri="{FF2B5EF4-FFF2-40B4-BE49-F238E27FC236}">
                <a16:creationId xmlns:a16="http://schemas.microsoft.com/office/drawing/2014/main" id="{11C15DFD-AB97-AB43-A6C9-2808708C91B4}"/>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BA89-ECA6-2247-ABBB-3C67160202E9}"/>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419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933B-3FC6-4B08-9FBE-2DD48307A4D4}"/>
              </a:ext>
            </a:extLst>
          </p:cNvPr>
          <p:cNvSpPr>
            <a:spLocks noGrp="1"/>
          </p:cNvSpPr>
          <p:nvPr>
            <p:ph type="title"/>
          </p:nvPr>
        </p:nvSpPr>
        <p:spPr>
          <a:xfrm>
            <a:off x="1587712" y="455362"/>
            <a:ext cx="4043440" cy="158451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7FBD4A-4514-4DCE-8F18-914DF3F4EED1}"/>
              </a:ext>
            </a:extLst>
          </p:cNvPr>
          <p:cNvSpPr>
            <a:spLocks noGrp="1"/>
          </p:cNvSpPr>
          <p:nvPr>
            <p:ph idx="1"/>
          </p:nvPr>
        </p:nvSpPr>
        <p:spPr>
          <a:xfrm>
            <a:off x="6271232" y="565151"/>
            <a:ext cx="5358384" cy="5521960"/>
          </a:xfr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F18C85-0675-4202-B796-352766854939}"/>
              </a:ext>
            </a:extLst>
          </p:cNvPr>
          <p:cNvSpPr>
            <a:spLocks noGrp="1"/>
          </p:cNvSpPr>
          <p:nvPr>
            <p:ph type="body" sz="half" idx="2"/>
          </p:nvPr>
        </p:nvSpPr>
        <p:spPr>
          <a:xfrm>
            <a:off x="1587712" y="2039874"/>
            <a:ext cx="4043440"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079E5-F934-4D04-866F-F7CB5B08ACC4}"/>
              </a:ext>
            </a:extLst>
          </p:cNvPr>
          <p:cNvSpPr>
            <a:spLocks noGrp="1"/>
          </p:cNvSpPr>
          <p:nvPr>
            <p:ph type="dt" sz="half" idx="10"/>
          </p:nvPr>
        </p:nvSpPr>
        <p:spPr/>
        <p:txBody>
          <a:bodyPr/>
          <a:lstStyle/>
          <a:p>
            <a:fld id="{1449AA12-8195-4182-A7AC-2E7E59DFBDAF}" type="datetimeFigureOut">
              <a:rPr lang="en-US" smtClean="0"/>
              <a:t>9/25/2022</a:t>
            </a:fld>
            <a:endParaRPr lang="en-US"/>
          </a:p>
        </p:txBody>
      </p:sp>
      <p:sp>
        <p:nvSpPr>
          <p:cNvPr id="6" name="Footer Placeholder 5">
            <a:extLst>
              <a:ext uri="{FF2B5EF4-FFF2-40B4-BE49-F238E27FC236}">
                <a16:creationId xmlns:a16="http://schemas.microsoft.com/office/drawing/2014/main" id="{E705FC94-7915-439A-B937-F02D1BB03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69B19-4156-4584-B1DC-4F42F200B915}"/>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DC1B6031-8ABE-F648-8E05-3D08D0D54B53}"/>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ABD855-35E6-BE4F-8B03-FD12DDB32E10}"/>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599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1F3B-090C-4BB5-84BE-8ED0FC5981A5}"/>
              </a:ext>
            </a:extLst>
          </p:cNvPr>
          <p:cNvSpPr>
            <a:spLocks noGrp="1"/>
          </p:cNvSpPr>
          <p:nvPr>
            <p:ph type="title"/>
          </p:nvPr>
        </p:nvSpPr>
        <p:spPr>
          <a:xfrm>
            <a:off x="1587711" y="455362"/>
            <a:ext cx="4043436" cy="1584512"/>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97C49E-9426-4B24-B2A7-C54B89DA60A3}"/>
              </a:ext>
            </a:extLst>
          </p:cNvPr>
          <p:cNvSpPr>
            <a:spLocks noGrp="1"/>
          </p:cNvSpPr>
          <p:nvPr>
            <p:ph type="pic" idx="1"/>
          </p:nvPr>
        </p:nvSpPr>
        <p:spPr>
          <a:xfrm>
            <a:off x="6271232" y="565150"/>
            <a:ext cx="5355607" cy="5522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BC7F011-0A5F-44E9-88CD-C95A33351B45}"/>
              </a:ext>
            </a:extLst>
          </p:cNvPr>
          <p:cNvSpPr>
            <a:spLocks noGrp="1"/>
          </p:cNvSpPr>
          <p:nvPr>
            <p:ph type="body" sz="half" idx="2"/>
          </p:nvPr>
        </p:nvSpPr>
        <p:spPr>
          <a:xfrm>
            <a:off x="1587711" y="2039874"/>
            <a:ext cx="4043436"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21C85-27BB-4533-A21B-C379FE03A944}"/>
              </a:ext>
            </a:extLst>
          </p:cNvPr>
          <p:cNvSpPr>
            <a:spLocks noGrp="1"/>
          </p:cNvSpPr>
          <p:nvPr>
            <p:ph type="dt" sz="half" idx="10"/>
          </p:nvPr>
        </p:nvSpPr>
        <p:spPr/>
        <p:txBody>
          <a:bodyPr/>
          <a:lstStyle/>
          <a:p>
            <a:fld id="{1449AA12-8195-4182-A7AC-2E7E59DFBDAF}" type="datetimeFigureOut">
              <a:rPr lang="en-US" smtClean="0"/>
              <a:t>9/25/2022</a:t>
            </a:fld>
            <a:endParaRPr lang="en-US"/>
          </a:p>
        </p:txBody>
      </p:sp>
      <p:sp>
        <p:nvSpPr>
          <p:cNvPr id="6" name="Footer Placeholder 5">
            <a:extLst>
              <a:ext uri="{FF2B5EF4-FFF2-40B4-BE49-F238E27FC236}">
                <a16:creationId xmlns:a16="http://schemas.microsoft.com/office/drawing/2014/main" id="{35018850-01F1-4247-9BFD-1DDC5DDDC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365A9-4C28-480F-B370-2DFF234B73F7}"/>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920EAFF3-0A84-F84B-90E4-A596F00B3DC2}"/>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392559-3C15-B249-93C9-B0F7E9E5DDD8}"/>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7315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ACD69-D2F4-4938-B590-C414049017E0}"/>
              </a:ext>
            </a:extLst>
          </p:cNvPr>
          <p:cNvSpPr>
            <a:spLocks noGrp="1"/>
          </p:cNvSpPr>
          <p:nvPr>
            <p:ph type="title"/>
          </p:nvPr>
        </p:nvSpPr>
        <p:spPr>
          <a:xfrm>
            <a:off x="1587710" y="455362"/>
            <a:ext cx="9486690" cy="155041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2E762BD4-BA0F-4CA4-BAE3-DF2B5087C045}"/>
              </a:ext>
            </a:extLst>
          </p:cNvPr>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0B2FEE-249E-42F1-94D8-A8C0759EF471}"/>
              </a:ext>
            </a:extLst>
          </p:cNvPr>
          <p:cNvSpPr>
            <a:spLocks noGrp="1"/>
          </p:cNvSpPr>
          <p:nvPr>
            <p:ph type="dt" sz="half" idx="2"/>
          </p:nvPr>
        </p:nvSpPr>
        <p:spPr>
          <a:xfrm>
            <a:off x="8018632" y="6292850"/>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49AA12-8195-4182-A7AC-2E7E59DFBDAF}" type="datetimeFigureOut">
              <a:rPr lang="en-US" smtClean="0"/>
              <a:pPr/>
              <a:t>9/25/2022</a:t>
            </a:fld>
            <a:endParaRPr lang="en-US"/>
          </a:p>
        </p:txBody>
      </p:sp>
      <p:sp>
        <p:nvSpPr>
          <p:cNvPr id="5" name="Footer Placeholder 4">
            <a:extLst>
              <a:ext uri="{FF2B5EF4-FFF2-40B4-BE49-F238E27FC236}">
                <a16:creationId xmlns:a16="http://schemas.microsoft.com/office/drawing/2014/main" id="{8560C617-A890-4920-83B0-143C03349066}"/>
              </a:ext>
            </a:extLst>
          </p:cNvPr>
          <p:cNvSpPr>
            <a:spLocks noGrp="1"/>
          </p:cNvSpPr>
          <p:nvPr>
            <p:ph type="ftr" sz="quarter" idx="3"/>
          </p:nvPr>
        </p:nvSpPr>
        <p:spPr>
          <a:xfrm>
            <a:off x="1587711" y="6292850"/>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F1B4F1-B06B-4BBE-BFFF-C0B386E2449E}"/>
              </a:ext>
            </a:extLst>
          </p:cNvPr>
          <p:cNvSpPr>
            <a:spLocks noGrp="1"/>
          </p:cNvSpPr>
          <p:nvPr>
            <p:ph type="sldNum" sz="quarter" idx="4"/>
          </p:nvPr>
        </p:nvSpPr>
        <p:spPr>
          <a:xfrm>
            <a:off x="11149574" y="6292850"/>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3851789751"/>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9/25/2022</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77876942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7" r:id="rId7"/>
    <p:sldLayoutId id="2147483688" r:id="rId8"/>
    <p:sldLayoutId id="2147483689" r:id="rId9"/>
    <p:sldLayoutId id="2147483690" r:id="rId10"/>
    <p:sldLayoutId id="2147483691" r:id="rId11"/>
    <p:sldLayoutId id="2147483693"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88F843D-1C1B-C740-AC27-E3238D0F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3" descr="3D abstract blue and gold cube illustration">
            <a:extLst>
              <a:ext uri="{FF2B5EF4-FFF2-40B4-BE49-F238E27FC236}">
                <a16:creationId xmlns:a16="http://schemas.microsoft.com/office/drawing/2014/main" id="{F35209EA-DD57-4450-0A89-1BEE78A2A9A3}"/>
              </a:ext>
            </a:extLst>
          </p:cNvPr>
          <p:cNvPicPr>
            <a:picLocks noChangeAspect="1"/>
          </p:cNvPicPr>
          <p:nvPr/>
        </p:nvPicPr>
        <p:blipFill rotWithShape="1">
          <a:blip r:embed="rId4"/>
          <a:srcRect r="-1" b="6226"/>
          <a:stretch/>
        </p:blipFill>
        <p:spPr>
          <a:xfrm>
            <a:off x="20" y="10"/>
            <a:ext cx="12188932" cy="6857990"/>
          </a:xfrm>
          <a:prstGeom prst="rect">
            <a:avLst/>
          </a:prstGeom>
        </p:spPr>
      </p:pic>
      <p:sp>
        <p:nvSpPr>
          <p:cNvPr id="27" name="Rectangle">
            <a:extLst>
              <a:ext uri="{FF2B5EF4-FFF2-40B4-BE49-F238E27FC236}">
                <a16:creationId xmlns:a16="http://schemas.microsoft.com/office/drawing/2014/main" id="{9F0EA5A9-0D12-3644-BBEC-6D9D192EB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55908" cy="6858001"/>
          </a:xfrm>
          <a:prstGeom prst="rect">
            <a:avLst/>
          </a:prstGeom>
          <a:solidFill>
            <a:schemeClr val="bg1">
              <a:alpha val="85000"/>
            </a:schemeClr>
          </a:solidFill>
          <a:ln w="12700">
            <a:miter lim="400000"/>
          </a:ln>
        </p:spPr>
        <p:txBody>
          <a:bodyPr lIns="50800" tIns="50800" rIns="50800" bIns="50800" anchor="ctr"/>
          <a:lstStyle/>
          <a:p>
            <a:pPr algn="ctr" defTabSz="457200"/>
            <a:endParaRPr sz="2600" cap="all">
              <a:solidFill>
                <a:srgbClr val="FFFFFF"/>
              </a:solidFill>
              <a:sym typeface="Avenir Next"/>
            </a:endParaRPr>
          </a:p>
        </p:txBody>
      </p:sp>
      <p:sp>
        <p:nvSpPr>
          <p:cNvPr id="29" name="Rectangle 28">
            <a:extLst>
              <a:ext uri="{FF2B5EF4-FFF2-40B4-BE49-F238E27FC236}">
                <a16:creationId xmlns:a16="http://schemas.microsoft.com/office/drawing/2014/main" id="{A21C8291-E3D5-4240-8FF4-E5213CBCC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0282" y="1375495"/>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1" name="Rectangle 30">
            <a:extLst>
              <a:ext uri="{FF2B5EF4-FFF2-40B4-BE49-F238E27FC236}">
                <a16:creationId xmlns:a16="http://schemas.microsoft.com/office/drawing/2014/main" id="{08B44AFE-C181-7047-8CC9-CA00BD385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0281" y="0"/>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ctrTitle"/>
          </p:nvPr>
        </p:nvSpPr>
        <p:spPr>
          <a:xfrm>
            <a:off x="565151" y="269480"/>
            <a:ext cx="3609982" cy="3767146"/>
          </a:xfrm>
        </p:spPr>
        <p:txBody>
          <a:bodyPr>
            <a:normAutofit/>
          </a:bodyPr>
          <a:lstStyle/>
          <a:p>
            <a:r>
              <a:rPr lang="en-US" sz="4400" b="1">
                <a:ea typeface="+mj-lt"/>
                <a:cs typeface="+mj-lt"/>
              </a:rPr>
              <a:t>Network Simulation </a:t>
            </a:r>
            <a:r>
              <a:rPr lang="en-US" sz="4400">
                <a:ea typeface="+mj-lt"/>
                <a:cs typeface="+mj-lt"/>
              </a:rPr>
              <a:t>Software Analysis</a:t>
            </a:r>
            <a:r>
              <a:rPr lang="en-US" sz="4400" b="1">
                <a:ea typeface="+mj-lt"/>
                <a:cs typeface="+mj-lt"/>
              </a:rPr>
              <a:t> of Alternatives</a:t>
            </a:r>
          </a:p>
        </p:txBody>
      </p:sp>
      <p:sp>
        <p:nvSpPr>
          <p:cNvPr id="3" name="Subtitle 2"/>
          <p:cNvSpPr>
            <a:spLocks noGrp="1"/>
          </p:cNvSpPr>
          <p:nvPr>
            <p:ph type="subTitle" idx="1"/>
          </p:nvPr>
        </p:nvSpPr>
        <p:spPr>
          <a:xfrm>
            <a:off x="565151" y="4271787"/>
            <a:ext cx="3609982" cy="2318530"/>
          </a:xfrm>
        </p:spPr>
        <p:txBody>
          <a:bodyPr vert="horz" lIns="91440" tIns="45720" rIns="91440" bIns="45720" rtlCol="0">
            <a:normAutofit/>
          </a:bodyPr>
          <a:lstStyle/>
          <a:p>
            <a:pPr>
              <a:lnSpc>
                <a:spcPct val="100000"/>
              </a:lnSpc>
            </a:pPr>
            <a:r>
              <a:rPr lang="en-US" sz="1300">
                <a:cs typeface="Calibri"/>
              </a:rPr>
              <a:t>IT-4983  Capstone </a:t>
            </a:r>
            <a:endParaRPr lang="en-US">
              <a:cs typeface="Calibri"/>
            </a:endParaRPr>
          </a:p>
          <a:p>
            <a:pPr>
              <a:lnSpc>
                <a:spcPct val="100000"/>
              </a:lnSpc>
            </a:pPr>
            <a:r>
              <a:rPr lang="en-US" sz="1300">
                <a:cs typeface="Calibri"/>
              </a:rPr>
              <a:t>Fall 2022</a:t>
            </a:r>
            <a:endParaRPr lang="en-US"/>
          </a:p>
          <a:p>
            <a:pPr>
              <a:lnSpc>
                <a:spcPct val="100000"/>
              </a:lnSpc>
            </a:pPr>
            <a:r>
              <a:rPr lang="en-US" sz="1300">
                <a:cs typeface="Calibri"/>
              </a:rPr>
              <a:t>Milestone  Report 1</a:t>
            </a:r>
          </a:p>
          <a:p>
            <a:pPr>
              <a:lnSpc>
                <a:spcPct val="100000"/>
              </a:lnSpc>
            </a:pPr>
            <a:r>
              <a:rPr lang="en-US" sz="1300">
                <a:cs typeface="Calibri"/>
              </a:rPr>
              <a:t>Justin </a:t>
            </a:r>
            <a:r>
              <a:rPr lang="en-US" sz="1300" err="1">
                <a:cs typeface="Calibri"/>
              </a:rPr>
              <a:t>McCannon</a:t>
            </a:r>
            <a:r>
              <a:rPr lang="en-US" sz="1300">
                <a:cs typeface="Calibri"/>
              </a:rPr>
              <a:t>, Nidhi </a:t>
            </a:r>
            <a:r>
              <a:rPr lang="en-US" sz="1300" err="1">
                <a:cs typeface="Calibri"/>
              </a:rPr>
              <a:t>Marsonia</a:t>
            </a:r>
            <a:r>
              <a:rPr lang="en-US" sz="1300">
                <a:cs typeface="Calibri"/>
              </a:rPr>
              <a:t>, Michael McInnis, Tiffany Nguyen, </a:t>
            </a:r>
            <a:r>
              <a:rPr lang="en-US" sz="1300" err="1">
                <a:cs typeface="Calibri"/>
              </a:rPr>
              <a:t>Azm</a:t>
            </a:r>
            <a:r>
              <a:rPr lang="en-US" sz="1300">
                <a:cs typeface="Calibri"/>
              </a:rPr>
              <a:t> Uddin</a:t>
            </a:r>
          </a:p>
        </p:txBody>
      </p:sp>
      <p:pic>
        <p:nvPicPr>
          <p:cNvPr id="4" name="title slide">
            <a:hlinkClick r:id="" action="ppaction://media"/>
            <a:extLst>
              <a:ext uri="{FF2B5EF4-FFF2-40B4-BE49-F238E27FC236}">
                <a16:creationId xmlns:a16="http://schemas.microsoft.com/office/drawing/2014/main" id="{800DF526-3C42-2038-CCFC-11CF251525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2340" y="5863782"/>
            <a:ext cx="730250" cy="730250"/>
          </a:xfrm>
          <a:prstGeom prst="rect">
            <a:avLst/>
          </a:prstGeom>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iterate>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7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500"/>
                                  </p:stCondLst>
                                  <p:iterate>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700"/>
                                        <p:tgtEl>
                                          <p:spTgt spid="3">
                                            <p:txEl>
                                              <p:pRg st="3" end="3"/>
                                            </p:txEl>
                                          </p:spTgt>
                                        </p:tgtEl>
                                      </p:cBhvr>
                                    </p:animEffect>
                                  </p:childTnLst>
                                </p:cTn>
                              </p:par>
                              <p:par>
                                <p:cTn id="23" presetID="10" presetClass="entr" presetSubtype="0" fill="hold" grpId="0" nodeType="withEffect">
                                  <p:stCondLst>
                                    <p:cond delay="1000"/>
                                  </p:stCondLst>
                                  <p:iterate>
                                    <p:tmPct val="10000"/>
                                  </p:iterate>
                                  <p:childTnLst>
                                    <p:set>
                                      <p:cBhvr>
                                        <p:cTn id="24" dur="1" fill="hold">
                                          <p:stCondLst>
                                            <p:cond delay="0"/>
                                          </p:stCondLst>
                                        </p:cTn>
                                        <p:tgtEl>
                                          <p:spTgt spid="2"/>
                                        </p:tgtEl>
                                        <p:attrNameLst>
                                          <p:attrName>style.visibility</p:attrName>
                                        </p:attrNameLst>
                                      </p:cBhvr>
                                      <p:to>
                                        <p:strVal val="visible"/>
                                      </p:to>
                                    </p:set>
                                    <p:animEffect transition="in" filter="fade">
                                      <p:cBhvr>
                                        <p:cTn id="25"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 fill="hold"/>
                                        <p:tgtEl>
                                          <p:spTgt spid="4"/>
                                        </p:tgtEl>
                                      </p:cBhvr>
                                    </p:cmd>
                                  </p:childTnLst>
                                </p:cTn>
                              </p:par>
                            </p:childTnLst>
                          </p:cTn>
                        </p:par>
                      </p:childTnLst>
                    </p:cTn>
                  </p:par>
                </p:childTnLst>
              </p:cTn>
              <p:nextCondLst>
                <p:cond evt="onClick" delay="0">
                  <p:tgtEl>
                    <p:spTgt spid="4"/>
                  </p:tgtEl>
                </p:cond>
              </p:nextCondLst>
            </p:seq>
            <p:audio>
              <p:cMediaNode>
                <p:cTn id="31"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152B4-C2E1-3248-50B5-5C6B6FA5F03D}"/>
              </a:ext>
            </a:extLst>
          </p:cNvPr>
          <p:cNvSpPr>
            <a:spLocks noGrp="1"/>
          </p:cNvSpPr>
          <p:nvPr>
            <p:ph type="title"/>
          </p:nvPr>
        </p:nvSpPr>
        <p:spPr/>
        <p:txBody>
          <a:bodyPr/>
          <a:lstStyle/>
          <a:p>
            <a:r>
              <a:rPr lang="en-US"/>
              <a:t>Gantt Chart Discussion</a:t>
            </a:r>
          </a:p>
        </p:txBody>
      </p:sp>
      <p:sp>
        <p:nvSpPr>
          <p:cNvPr id="3" name="Content Placeholder 2">
            <a:extLst>
              <a:ext uri="{FF2B5EF4-FFF2-40B4-BE49-F238E27FC236}">
                <a16:creationId xmlns:a16="http://schemas.microsoft.com/office/drawing/2014/main" id="{ABBEF009-796E-6B43-CE0D-E79C34189634}"/>
              </a:ext>
            </a:extLst>
          </p:cNvPr>
          <p:cNvSpPr>
            <a:spLocks noGrp="1"/>
          </p:cNvSpPr>
          <p:nvPr>
            <p:ph idx="1"/>
          </p:nvPr>
        </p:nvSpPr>
        <p:spPr/>
        <p:txBody>
          <a:bodyPr vert="horz" lIns="91440" tIns="45720" rIns="91440" bIns="45720" rtlCol="0" anchor="t">
            <a:normAutofit/>
          </a:bodyPr>
          <a:lstStyle/>
          <a:p>
            <a:r>
              <a:rPr lang="en-US"/>
              <a:t>Our Gantt chart helps to visualize our deadlines and keep us on track</a:t>
            </a:r>
          </a:p>
          <a:p>
            <a:r>
              <a:rPr lang="en-US"/>
              <a:t>It helps to boost productivity and motivation</a:t>
            </a:r>
          </a:p>
          <a:p>
            <a:r>
              <a:rPr lang="en-US"/>
              <a:t>We can set realistic deadlines and expectations</a:t>
            </a:r>
          </a:p>
          <a:p>
            <a:r>
              <a:rPr lang="en-US"/>
              <a:t>Improves efficiency and helps manage resources</a:t>
            </a:r>
          </a:p>
        </p:txBody>
      </p:sp>
      <p:pic>
        <p:nvPicPr>
          <p:cNvPr id="4" name="Recording (3)">
            <a:hlinkClick r:id="" action="ppaction://media"/>
            <a:extLst>
              <a:ext uri="{FF2B5EF4-FFF2-40B4-BE49-F238E27FC236}">
                <a16:creationId xmlns:a16="http://schemas.microsoft.com/office/drawing/2014/main" id="{88DA25C6-EBAD-9967-FC09-2165255560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3533" y="6034710"/>
            <a:ext cx="730250" cy="730250"/>
          </a:xfrm>
          <a:prstGeom prst="rect">
            <a:avLst/>
          </a:prstGeom>
        </p:spPr>
      </p:pic>
    </p:spTree>
    <p:extLst>
      <p:ext uri="{BB962C8B-B14F-4D97-AF65-F5344CB8AC3E}">
        <p14:creationId xmlns:p14="http://schemas.microsoft.com/office/powerpoint/2010/main" val="3315427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8FA72-2E5A-3CC8-5695-3777CC65A8DC}"/>
              </a:ext>
            </a:extLst>
          </p:cNvPr>
          <p:cNvSpPr>
            <a:spLocks noGrp="1"/>
          </p:cNvSpPr>
          <p:nvPr>
            <p:ph type="title"/>
          </p:nvPr>
        </p:nvSpPr>
        <p:spPr/>
        <p:txBody>
          <a:bodyPr/>
          <a:lstStyle/>
          <a:p>
            <a:r>
              <a:rPr lang="en-US"/>
              <a:t>Member Contributions</a:t>
            </a:r>
          </a:p>
        </p:txBody>
      </p:sp>
      <p:sp>
        <p:nvSpPr>
          <p:cNvPr id="3" name="Content Placeholder 2">
            <a:extLst>
              <a:ext uri="{FF2B5EF4-FFF2-40B4-BE49-F238E27FC236}">
                <a16:creationId xmlns:a16="http://schemas.microsoft.com/office/drawing/2014/main" id="{96B04595-C0BF-E3EE-11A5-1163CB81A12B}"/>
              </a:ext>
            </a:extLst>
          </p:cNvPr>
          <p:cNvSpPr>
            <a:spLocks noGrp="1"/>
          </p:cNvSpPr>
          <p:nvPr>
            <p:ph idx="1"/>
          </p:nvPr>
        </p:nvSpPr>
        <p:spPr/>
        <p:txBody>
          <a:bodyPr vert="horz" lIns="91440" tIns="45720" rIns="91440" bIns="45720" rtlCol="0" anchor="t">
            <a:normAutofit/>
          </a:bodyPr>
          <a:lstStyle/>
          <a:p>
            <a:r>
              <a:rPr lang="en-US">
                <a:ea typeface="+mn-lt"/>
                <a:cs typeface="+mn-lt"/>
              </a:rPr>
              <a:t>Justin </a:t>
            </a:r>
            <a:r>
              <a:rPr lang="en-US" err="1">
                <a:ea typeface="+mn-lt"/>
                <a:cs typeface="+mn-lt"/>
              </a:rPr>
              <a:t>McCannon</a:t>
            </a:r>
            <a:r>
              <a:rPr lang="en-US">
                <a:ea typeface="+mn-lt"/>
                <a:cs typeface="+mn-lt"/>
              </a:rPr>
              <a:t> – Project Manager, Web Development </a:t>
            </a:r>
            <a:endParaRPr lang="en-US"/>
          </a:p>
          <a:p>
            <a:r>
              <a:rPr lang="en-US">
                <a:ea typeface="+mn-lt"/>
                <a:cs typeface="+mn-lt"/>
              </a:rPr>
              <a:t>Nidhi </a:t>
            </a:r>
            <a:r>
              <a:rPr lang="en-US" err="1">
                <a:ea typeface="+mn-lt"/>
                <a:cs typeface="+mn-lt"/>
              </a:rPr>
              <a:t>Marsonia</a:t>
            </a:r>
            <a:r>
              <a:rPr lang="en-US">
                <a:ea typeface="+mn-lt"/>
                <a:cs typeface="+mn-lt"/>
              </a:rPr>
              <a:t> - Presentation Development, Research, Tester</a:t>
            </a:r>
          </a:p>
          <a:p>
            <a:r>
              <a:rPr lang="en-US">
                <a:ea typeface="+mn-lt"/>
                <a:cs typeface="+mn-lt"/>
              </a:rPr>
              <a:t>Michael McInnis – Analyst, Research and Development</a:t>
            </a:r>
          </a:p>
          <a:p>
            <a:r>
              <a:rPr lang="en-US">
                <a:ea typeface="+mn-lt"/>
                <a:cs typeface="+mn-lt"/>
              </a:rPr>
              <a:t>Tiffany Nguyen – Presentation Development, Research, Software Tester</a:t>
            </a:r>
          </a:p>
          <a:p>
            <a:r>
              <a:rPr lang="en-US" err="1">
                <a:ea typeface="+mn-lt"/>
                <a:cs typeface="+mn-lt"/>
              </a:rPr>
              <a:t>Azm</a:t>
            </a:r>
            <a:r>
              <a:rPr lang="en-US">
                <a:ea typeface="+mn-lt"/>
                <a:cs typeface="+mn-lt"/>
              </a:rPr>
              <a:t> Uddin – Software and technical analysis.</a:t>
            </a:r>
            <a:endParaRPr lang="en-US"/>
          </a:p>
        </p:txBody>
      </p:sp>
      <p:pic>
        <p:nvPicPr>
          <p:cNvPr id="4" name="Slide11">
            <a:hlinkClick r:id="" action="ppaction://media"/>
            <a:extLst>
              <a:ext uri="{FF2B5EF4-FFF2-40B4-BE49-F238E27FC236}">
                <a16:creationId xmlns:a16="http://schemas.microsoft.com/office/drawing/2014/main" id="{61320DDC-B52B-9C63-40C4-4B6FB4B7EF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0625" y="5978525"/>
            <a:ext cx="730250" cy="730250"/>
          </a:xfrm>
          <a:prstGeom prst="rect">
            <a:avLst/>
          </a:prstGeom>
        </p:spPr>
      </p:pic>
    </p:spTree>
    <p:extLst>
      <p:ext uri="{BB962C8B-B14F-4D97-AF65-F5344CB8AC3E}">
        <p14:creationId xmlns:p14="http://schemas.microsoft.com/office/powerpoint/2010/main" val="21592510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5310-FCCB-9DB8-096B-D62053352A47}"/>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73F97D93-3B0A-E381-27B8-6C1E6ED4D4A4}"/>
              </a:ext>
            </a:extLst>
          </p:cNvPr>
          <p:cNvSpPr>
            <a:spLocks noGrp="1"/>
          </p:cNvSpPr>
          <p:nvPr>
            <p:ph idx="1"/>
          </p:nvPr>
        </p:nvSpPr>
        <p:spPr/>
        <p:txBody>
          <a:bodyPr vert="horz" lIns="91440" tIns="45720" rIns="91440" bIns="45720" rtlCol="0" anchor="t">
            <a:normAutofit/>
          </a:bodyPr>
          <a:lstStyle/>
          <a:p>
            <a:r>
              <a:rPr lang="en-US">
                <a:ea typeface="+mn-lt"/>
                <a:cs typeface="+mn-lt"/>
              </a:rPr>
              <a:t>Project sponsor ranks feature sets to create performance vector document.</a:t>
            </a:r>
          </a:p>
          <a:p>
            <a:r>
              <a:rPr lang="en-US">
                <a:ea typeface="+mn-lt"/>
                <a:cs typeface="+mn-lt"/>
              </a:rPr>
              <a:t>Install all simulators and rank them against all performance vectors</a:t>
            </a:r>
            <a:endParaRPr lang="en-US"/>
          </a:p>
          <a:p>
            <a:r>
              <a:rPr lang="en-US"/>
              <a:t>Perform final vector calculations to determine final simulator choice.</a:t>
            </a:r>
          </a:p>
          <a:p>
            <a:endParaRPr lang="en-US"/>
          </a:p>
        </p:txBody>
      </p:sp>
      <p:pic>
        <p:nvPicPr>
          <p:cNvPr id="4" name="Slide12">
            <a:hlinkClick r:id="" action="ppaction://media"/>
            <a:extLst>
              <a:ext uri="{FF2B5EF4-FFF2-40B4-BE49-F238E27FC236}">
                <a16:creationId xmlns:a16="http://schemas.microsoft.com/office/drawing/2014/main" id="{B4FB1C9B-2FE4-FC29-80D0-9B87C2A2FA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9675" y="6083300"/>
            <a:ext cx="730250" cy="730250"/>
          </a:xfrm>
          <a:prstGeom prst="rect">
            <a:avLst/>
          </a:prstGeom>
        </p:spPr>
      </p:pic>
    </p:spTree>
    <p:extLst>
      <p:ext uri="{BB962C8B-B14F-4D97-AF65-F5344CB8AC3E}">
        <p14:creationId xmlns:p14="http://schemas.microsoft.com/office/powerpoint/2010/main" val="33905220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453-73F3-A7BF-791A-DF662586F062}"/>
              </a:ext>
            </a:extLst>
          </p:cNvPr>
          <p:cNvSpPr>
            <a:spLocks noGrp="1"/>
          </p:cNvSpPr>
          <p:nvPr>
            <p:ph type="title"/>
          </p:nvPr>
        </p:nvSpPr>
        <p:spPr/>
        <p:txBody>
          <a:bodyPr/>
          <a:lstStyle/>
          <a:p>
            <a:r>
              <a:rPr lang="en-US"/>
              <a:t>Other Issues</a:t>
            </a:r>
          </a:p>
        </p:txBody>
      </p:sp>
      <p:sp>
        <p:nvSpPr>
          <p:cNvPr id="3" name="Content Placeholder 2">
            <a:extLst>
              <a:ext uri="{FF2B5EF4-FFF2-40B4-BE49-F238E27FC236}">
                <a16:creationId xmlns:a16="http://schemas.microsoft.com/office/drawing/2014/main" id="{B7DD8EB6-8F20-7E74-BD9D-EAE1F49A212A}"/>
              </a:ext>
            </a:extLst>
          </p:cNvPr>
          <p:cNvSpPr>
            <a:spLocks noGrp="1"/>
          </p:cNvSpPr>
          <p:nvPr>
            <p:ph idx="1"/>
          </p:nvPr>
        </p:nvSpPr>
        <p:spPr/>
        <p:txBody>
          <a:bodyPr vert="horz" lIns="91440" tIns="45720" rIns="91440" bIns="45720" rtlCol="0" anchor="t">
            <a:normAutofit/>
          </a:bodyPr>
          <a:lstStyle/>
          <a:p>
            <a:r>
              <a:rPr lang="en-US"/>
              <a:t>Primary concern at this moment is that the two networking emulators (GNS3 and EVE-NG) will be largely unusable without the use of software images that cannot be distributed freely.</a:t>
            </a:r>
          </a:p>
        </p:txBody>
      </p:sp>
      <p:pic>
        <p:nvPicPr>
          <p:cNvPr id="4" name="Slide13">
            <a:hlinkClick r:id="" action="ppaction://media"/>
            <a:extLst>
              <a:ext uri="{FF2B5EF4-FFF2-40B4-BE49-F238E27FC236}">
                <a16:creationId xmlns:a16="http://schemas.microsoft.com/office/drawing/2014/main" id="{4A1FC823-9FE9-959E-AB65-50D50951F9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92028" y="5978043"/>
            <a:ext cx="730250" cy="730250"/>
          </a:xfrm>
          <a:prstGeom prst="rect">
            <a:avLst/>
          </a:prstGeom>
        </p:spPr>
      </p:pic>
    </p:spTree>
    <p:extLst>
      <p:ext uri="{BB962C8B-B14F-4D97-AF65-F5344CB8AC3E}">
        <p14:creationId xmlns:p14="http://schemas.microsoft.com/office/powerpoint/2010/main" val="3050244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7C860-C96E-4762-6DE4-ADE8B2CE697B}"/>
              </a:ext>
            </a:extLst>
          </p:cNvPr>
          <p:cNvSpPr>
            <a:spLocks noGrp="1"/>
          </p:cNvSpPr>
          <p:nvPr>
            <p:ph type="title"/>
          </p:nvPr>
        </p:nvSpPr>
        <p:spPr/>
        <p:txBody>
          <a:bodyPr/>
          <a:lstStyle/>
          <a:p>
            <a:r>
              <a:rPr lang="en-US"/>
              <a:t>Project Summary</a:t>
            </a:r>
          </a:p>
        </p:txBody>
      </p:sp>
      <p:sp>
        <p:nvSpPr>
          <p:cNvPr id="3" name="Content Placeholder 2">
            <a:extLst>
              <a:ext uri="{FF2B5EF4-FFF2-40B4-BE49-F238E27FC236}">
                <a16:creationId xmlns:a16="http://schemas.microsoft.com/office/drawing/2014/main" id="{5D71A9C7-ED91-A702-1862-7485F70CE898}"/>
              </a:ext>
            </a:extLst>
          </p:cNvPr>
          <p:cNvSpPr>
            <a:spLocks noGrp="1"/>
          </p:cNvSpPr>
          <p:nvPr>
            <p:ph idx="1"/>
          </p:nvPr>
        </p:nvSpPr>
        <p:spPr/>
        <p:txBody>
          <a:bodyPr vert="horz" lIns="91440" tIns="45720" rIns="91440" bIns="45720" rtlCol="0" anchor="t">
            <a:normAutofit/>
          </a:bodyPr>
          <a:lstStyle/>
          <a:p>
            <a:r>
              <a:rPr lang="en-US" sz="2800"/>
              <a:t>On track to complete all Milestone 1 objectives</a:t>
            </a:r>
          </a:p>
          <a:p>
            <a:pPr lvl="1"/>
            <a:r>
              <a:rPr lang="en-US" sz="2800"/>
              <a:t>Create list of requirements – Complete</a:t>
            </a:r>
          </a:p>
          <a:p>
            <a:pPr lvl="1"/>
            <a:r>
              <a:rPr lang="en-US" sz="2800"/>
              <a:t>Compile list of potential candidates – Complete</a:t>
            </a:r>
          </a:p>
          <a:p>
            <a:pPr lvl="1"/>
            <a:r>
              <a:rPr lang="en-US" sz="2800"/>
              <a:t>Research features of potential candidates – Complete</a:t>
            </a:r>
          </a:p>
        </p:txBody>
      </p:sp>
      <p:pic>
        <p:nvPicPr>
          <p:cNvPr id="4" name="project_summary">
            <a:hlinkClick r:id="" action="ppaction://media"/>
            <a:extLst>
              <a:ext uri="{FF2B5EF4-FFF2-40B4-BE49-F238E27FC236}">
                <a16:creationId xmlns:a16="http://schemas.microsoft.com/office/drawing/2014/main" id="{324FAB6B-E8BD-64CD-4F41-A1D94D2F05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06666" y="5633410"/>
            <a:ext cx="730250" cy="730250"/>
          </a:xfrm>
          <a:prstGeom prst="rect">
            <a:avLst/>
          </a:prstGeom>
        </p:spPr>
      </p:pic>
    </p:spTree>
    <p:extLst>
      <p:ext uri="{BB962C8B-B14F-4D97-AF65-F5344CB8AC3E}">
        <p14:creationId xmlns:p14="http://schemas.microsoft.com/office/powerpoint/2010/main" val="6684627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C68F39-5E8A-844C-A8FD-394F253C1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583CEB-AC2B-2640-94F6-5958E6BC5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3FF170-1F49-2EF7-E2B0-00DF2A73AAB7}"/>
              </a:ext>
            </a:extLst>
          </p:cNvPr>
          <p:cNvSpPr>
            <a:spLocks noGrp="1"/>
          </p:cNvSpPr>
          <p:nvPr>
            <p:ph type="title"/>
          </p:nvPr>
        </p:nvSpPr>
        <p:spPr>
          <a:xfrm>
            <a:off x="1587710" y="455362"/>
            <a:ext cx="4067909" cy="1550419"/>
          </a:xfrm>
        </p:spPr>
        <p:txBody>
          <a:bodyPr>
            <a:normAutofit/>
          </a:bodyPr>
          <a:lstStyle/>
          <a:p>
            <a:pPr>
              <a:lnSpc>
                <a:spcPct val="90000"/>
              </a:lnSpc>
            </a:pPr>
            <a:r>
              <a:rPr lang="en-US" sz="3700"/>
              <a:t>Details for each Objectives</a:t>
            </a:r>
          </a:p>
        </p:txBody>
      </p:sp>
      <p:sp>
        <p:nvSpPr>
          <p:cNvPr id="3" name="Content Placeholder 2">
            <a:extLst>
              <a:ext uri="{FF2B5EF4-FFF2-40B4-BE49-F238E27FC236}">
                <a16:creationId xmlns:a16="http://schemas.microsoft.com/office/drawing/2014/main" id="{0C3CF7A9-9FEE-7BB3-DF15-091D0FEA5352}"/>
              </a:ext>
            </a:extLst>
          </p:cNvPr>
          <p:cNvSpPr>
            <a:spLocks noGrp="1"/>
          </p:cNvSpPr>
          <p:nvPr>
            <p:ph idx="1"/>
          </p:nvPr>
        </p:nvSpPr>
        <p:spPr>
          <a:xfrm>
            <a:off x="1587710" y="2160016"/>
            <a:ext cx="4067909" cy="3926152"/>
          </a:xfrm>
        </p:spPr>
        <p:txBody>
          <a:bodyPr vert="horz" lIns="91440" tIns="45720" rIns="91440" bIns="45720" rtlCol="0" anchor="t">
            <a:normAutofit/>
          </a:bodyPr>
          <a:lstStyle/>
          <a:p>
            <a:pPr>
              <a:lnSpc>
                <a:spcPct val="100000"/>
              </a:lnSpc>
            </a:pPr>
            <a:r>
              <a:rPr lang="en-US" dirty="0"/>
              <a:t>On track to complete all Milestone 1 objectives</a:t>
            </a:r>
          </a:p>
          <a:p>
            <a:pPr lvl="1">
              <a:lnSpc>
                <a:spcPct val="100000"/>
              </a:lnSpc>
            </a:pPr>
            <a:r>
              <a:rPr lang="en-US" dirty="0"/>
              <a:t>Create list of requirements – Complete</a:t>
            </a:r>
          </a:p>
          <a:p>
            <a:pPr lvl="1">
              <a:lnSpc>
                <a:spcPct val="100000"/>
              </a:lnSpc>
            </a:pPr>
            <a:r>
              <a:rPr lang="en-US" dirty="0"/>
              <a:t>Compile list of potential candidates – Complete</a:t>
            </a:r>
          </a:p>
          <a:p>
            <a:pPr lvl="2">
              <a:lnSpc>
                <a:spcPct val="100000"/>
              </a:lnSpc>
            </a:pPr>
            <a:r>
              <a:rPr lang="en-US" dirty="0">
                <a:ea typeface="+mn-lt"/>
                <a:cs typeface="+mn-lt"/>
              </a:rPr>
              <a:t>Cisco Packet Tracer,</a:t>
            </a:r>
            <a:r>
              <a:rPr lang="en-US" dirty="0"/>
              <a:t> </a:t>
            </a:r>
            <a:r>
              <a:rPr lang="en-US" dirty="0">
                <a:ea typeface="+mn-lt"/>
                <a:cs typeface="+mn-lt"/>
              </a:rPr>
              <a:t>GNS3 EVE-NG and </a:t>
            </a:r>
            <a:r>
              <a:rPr lang="en-US" dirty="0"/>
              <a:t>NS3</a:t>
            </a:r>
          </a:p>
          <a:p>
            <a:pPr lvl="1">
              <a:lnSpc>
                <a:spcPct val="100000"/>
              </a:lnSpc>
            </a:pPr>
            <a:r>
              <a:rPr lang="en-US" dirty="0"/>
              <a:t>Research features of potential candidates – Complete</a:t>
            </a:r>
          </a:p>
        </p:txBody>
      </p:sp>
      <p:pic>
        <p:nvPicPr>
          <p:cNvPr id="4" name="Picture 4" descr="Table&#10;&#10;Description automatically generated">
            <a:extLst>
              <a:ext uri="{FF2B5EF4-FFF2-40B4-BE49-F238E27FC236}">
                <a16:creationId xmlns:a16="http://schemas.microsoft.com/office/drawing/2014/main" id="{0F629231-2917-F721-8C21-BDF727525B66}"/>
              </a:ext>
            </a:extLst>
          </p:cNvPr>
          <p:cNvPicPr>
            <a:picLocks noChangeAspect="1"/>
          </p:cNvPicPr>
          <p:nvPr/>
        </p:nvPicPr>
        <p:blipFill>
          <a:blip r:embed="rId5"/>
          <a:stretch>
            <a:fillRect/>
          </a:stretch>
        </p:blipFill>
        <p:spPr>
          <a:xfrm>
            <a:off x="7939157" y="628526"/>
            <a:ext cx="3869004" cy="5472019"/>
          </a:xfrm>
          <a:prstGeom prst="rect">
            <a:avLst/>
          </a:prstGeom>
        </p:spPr>
      </p:pic>
      <p:pic>
        <p:nvPicPr>
          <p:cNvPr id="5" name="Objective">
            <a:hlinkClick r:id="" action="ppaction://media"/>
            <a:extLst>
              <a:ext uri="{FF2B5EF4-FFF2-40B4-BE49-F238E27FC236}">
                <a16:creationId xmlns:a16="http://schemas.microsoft.com/office/drawing/2014/main" id="{05DA2A9C-451E-4212-49B8-D01D1D1C55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36762" y="6083120"/>
            <a:ext cx="730250" cy="730250"/>
          </a:xfrm>
          <a:prstGeom prst="rect">
            <a:avLst/>
          </a:prstGeom>
        </p:spPr>
      </p:pic>
    </p:spTree>
    <p:extLst>
      <p:ext uri="{BB962C8B-B14F-4D97-AF65-F5344CB8AC3E}">
        <p14:creationId xmlns:p14="http://schemas.microsoft.com/office/powerpoint/2010/main" val="26883840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2A111-E570-5BE3-FB53-D4E689E66608}"/>
              </a:ext>
            </a:extLst>
          </p:cNvPr>
          <p:cNvSpPr>
            <a:spLocks noGrp="1"/>
          </p:cNvSpPr>
          <p:nvPr>
            <p:ph type="title"/>
          </p:nvPr>
        </p:nvSpPr>
        <p:spPr/>
        <p:txBody>
          <a:bodyPr/>
          <a:lstStyle/>
          <a:p>
            <a:r>
              <a:rPr lang="en-US"/>
              <a:t>Cisco Packet Tracer</a:t>
            </a:r>
          </a:p>
        </p:txBody>
      </p:sp>
      <p:sp>
        <p:nvSpPr>
          <p:cNvPr id="3" name="Content Placeholder 2">
            <a:extLst>
              <a:ext uri="{FF2B5EF4-FFF2-40B4-BE49-F238E27FC236}">
                <a16:creationId xmlns:a16="http://schemas.microsoft.com/office/drawing/2014/main" id="{B7796751-16C9-0D53-602E-C123D020B8F3}"/>
              </a:ext>
            </a:extLst>
          </p:cNvPr>
          <p:cNvSpPr>
            <a:spLocks noGrp="1"/>
          </p:cNvSpPr>
          <p:nvPr>
            <p:ph idx="1"/>
          </p:nvPr>
        </p:nvSpPr>
        <p:spPr/>
        <p:txBody>
          <a:bodyPr vert="horz" lIns="91440" tIns="45720" rIns="91440" bIns="45720" rtlCol="0" anchor="t">
            <a:normAutofit/>
          </a:bodyPr>
          <a:lstStyle/>
          <a:p>
            <a:r>
              <a:rPr lang="en-US" dirty="0"/>
              <a:t>Cisco Packet Tracer is free network simulator software(requires login on Cisco Networking Academy)</a:t>
            </a:r>
          </a:p>
          <a:p>
            <a:r>
              <a:rPr lang="en-US" dirty="0"/>
              <a:t>Can simulate the functions of Cisco networking equipment</a:t>
            </a:r>
          </a:p>
          <a:p>
            <a:pPr lvl="1"/>
            <a:r>
              <a:rPr lang="en-US" dirty="0"/>
              <a:t>Simulation of networking traffic and protocols TBD</a:t>
            </a:r>
          </a:p>
          <a:p>
            <a:r>
              <a:rPr lang="en-US" dirty="0"/>
              <a:t>Supported OS- Windows, macOS, Linux</a:t>
            </a:r>
          </a:p>
          <a:p>
            <a:pPr lvl="1"/>
            <a:r>
              <a:rPr lang="en-US" dirty="0"/>
              <a:t>Mobile version with limited features also available.</a:t>
            </a:r>
          </a:p>
          <a:p>
            <a:endParaRPr lang="en-US"/>
          </a:p>
          <a:p>
            <a:endParaRPr lang="en-US"/>
          </a:p>
          <a:p>
            <a:endParaRPr lang="en-US"/>
          </a:p>
          <a:p>
            <a:endParaRPr lang="en-US"/>
          </a:p>
        </p:txBody>
      </p:sp>
      <p:pic>
        <p:nvPicPr>
          <p:cNvPr id="4" name="Recording">
            <a:hlinkClick r:id="" action="ppaction://media"/>
            <a:extLst>
              <a:ext uri="{FF2B5EF4-FFF2-40B4-BE49-F238E27FC236}">
                <a16:creationId xmlns:a16="http://schemas.microsoft.com/office/drawing/2014/main" id="{99F9181A-5CB4-F316-E48B-43017531CC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90011" y="5973330"/>
            <a:ext cx="730250" cy="730250"/>
          </a:xfrm>
          <a:prstGeom prst="rect">
            <a:avLst/>
          </a:prstGeom>
        </p:spPr>
      </p:pic>
    </p:spTree>
    <p:extLst>
      <p:ext uri="{BB962C8B-B14F-4D97-AF65-F5344CB8AC3E}">
        <p14:creationId xmlns:p14="http://schemas.microsoft.com/office/powerpoint/2010/main" val="6337632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3022A-AE39-7673-AE7D-EDD468E24904}"/>
              </a:ext>
            </a:extLst>
          </p:cNvPr>
          <p:cNvSpPr>
            <a:spLocks noGrp="1"/>
          </p:cNvSpPr>
          <p:nvPr>
            <p:ph type="title"/>
          </p:nvPr>
        </p:nvSpPr>
        <p:spPr/>
        <p:txBody>
          <a:bodyPr/>
          <a:lstStyle/>
          <a:p>
            <a:r>
              <a:rPr lang="en-US"/>
              <a:t>GNS3</a:t>
            </a:r>
          </a:p>
        </p:txBody>
      </p:sp>
      <p:sp>
        <p:nvSpPr>
          <p:cNvPr id="3" name="Content Placeholder 2">
            <a:extLst>
              <a:ext uri="{FF2B5EF4-FFF2-40B4-BE49-F238E27FC236}">
                <a16:creationId xmlns:a16="http://schemas.microsoft.com/office/drawing/2014/main" id="{47D6E2D1-7834-B3C5-1C70-DDF275EDE172}"/>
              </a:ext>
            </a:extLst>
          </p:cNvPr>
          <p:cNvSpPr>
            <a:spLocks noGrp="1"/>
          </p:cNvSpPr>
          <p:nvPr>
            <p:ph idx="1"/>
          </p:nvPr>
        </p:nvSpPr>
        <p:spPr/>
        <p:txBody>
          <a:bodyPr vert="horz" lIns="91440" tIns="45720" rIns="91440" bIns="45720" rtlCol="0" anchor="t">
            <a:normAutofit/>
          </a:bodyPr>
          <a:lstStyle/>
          <a:p>
            <a:r>
              <a:rPr lang="en-US" dirty="0">
                <a:ea typeface="+mn-lt"/>
                <a:cs typeface="+mn-lt"/>
              </a:rPr>
              <a:t>Free. Requires a GNS3 account.</a:t>
            </a:r>
          </a:p>
          <a:p>
            <a:r>
              <a:rPr lang="en-US" dirty="0">
                <a:ea typeface="+mn-lt"/>
                <a:cs typeface="+mn-lt"/>
              </a:rPr>
              <a:t>Need  to install the GNS3 client and server.</a:t>
            </a:r>
          </a:p>
          <a:p>
            <a:r>
              <a:rPr lang="en-US" dirty="0">
                <a:ea typeface="+mn-lt"/>
                <a:cs typeface="+mn-lt"/>
              </a:rPr>
              <a:t>Can simulate complex network</a:t>
            </a:r>
          </a:p>
          <a:p>
            <a:r>
              <a:rPr lang="en-US" dirty="0">
                <a:ea typeface="+mn-lt"/>
                <a:cs typeface="+mn-lt"/>
              </a:rPr>
              <a:t>Emulates software images from multiple vendors (Cisco, Juniper,paloalto etc.)</a:t>
            </a:r>
          </a:p>
          <a:p>
            <a:pPr marL="0" indent="0">
              <a:buNone/>
            </a:pPr>
            <a:endParaRPr lang="en-US">
              <a:ea typeface="+mn-lt"/>
              <a:cs typeface="+mn-lt"/>
            </a:endParaRPr>
          </a:p>
        </p:txBody>
      </p:sp>
      <p:pic>
        <p:nvPicPr>
          <p:cNvPr id="4" name="Recording (1)">
            <a:hlinkClick r:id="" action="ppaction://media"/>
            <a:extLst>
              <a:ext uri="{FF2B5EF4-FFF2-40B4-BE49-F238E27FC236}">
                <a16:creationId xmlns:a16="http://schemas.microsoft.com/office/drawing/2014/main" id="{CB92BC56-13D9-4A12-99A0-DB3B929D61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03420" y="5834784"/>
            <a:ext cx="730250" cy="730250"/>
          </a:xfrm>
          <a:prstGeom prst="rect">
            <a:avLst/>
          </a:prstGeom>
        </p:spPr>
      </p:pic>
    </p:spTree>
    <p:extLst>
      <p:ext uri="{BB962C8B-B14F-4D97-AF65-F5344CB8AC3E}">
        <p14:creationId xmlns:p14="http://schemas.microsoft.com/office/powerpoint/2010/main" val="14190745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D3494-4E85-1499-3ECD-9D2E376E123D}"/>
              </a:ext>
            </a:extLst>
          </p:cNvPr>
          <p:cNvSpPr>
            <a:spLocks noGrp="1"/>
          </p:cNvSpPr>
          <p:nvPr>
            <p:ph type="title"/>
          </p:nvPr>
        </p:nvSpPr>
        <p:spPr/>
        <p:txBody>
          <a:bodyPr/>
          <a:lstStyle/>
          <a:p>
            <a:r>
              <a:rPr lang="en-US"/>
              <a:t>EVE-NG</a:t>
            </a:r>
          </a:p>
        </p:txBody>
      </p:sp>
      <p:sp>
        <p:nvSpPr>
          <p:cNvPr id="3" name="Content Placeholder 2">
            <a:extLst>
              <a:ext uri="{FF2B5EF4-FFF2-40B4-BE49-F238E27FC236}">
                <a16:creationId xmlns:a16="http://schemas.microsoft.com/office/drawing/2014/main" id="{4D724C96-1180-B725-6464-90AC2A703BD5}"/>
              </a:ext>
            </a:extLst>
          </p:cNvPr>
          <p:cNvSpPr>
            <a:spLocks noGrp="1"/>
          </p:cNvSpPr>
          <p:nvPr>
            <p:ph idx="1"/>
          </p:nvPr>
        </p:nvSpPr>
        <p:spPr/>
        <p:txBody>
          <a:bodyPr vert="horz" lIns="91440" tIns="45720" rIns="91440" bIns="45720" rtlCol="0" anchor="t">
            <a:normAutofit/>
          </a:bodyPr>
          <a:lstStyle/>
          <a:p>
            <a:r>
              <a:rPr lang="en-US"/>
              <a:t>Free and Paid version</a:t>
            </a:r>
          </a:p>
          <a:p>
            <a:r>
              <a:rPr lang="en-US"/>
              <a:t>Full HMTL5 web interface</a:t>
            </a:r>
          </a:p>
          <a:p>
            <a:r>
              <a:rPr lang="en-US"/>
              <a:t>Offers emulation + virtualization as a service</a:t>
            </a:r>
          </a:p>
          <a:p>
            <a:r>
              <a:rPr lang="en-US"/>
              <a:t>Supports Windows, MacOS, and Linux</a:t>
            </a:r>
          </a:p>
          <a:p>
            <a:r>
              <a:rPr lang="en-US">
                <a:ea typeface="+mn-lt"/>
                <a:cs typeface="+mn-lt"/>
              </a:rPr>
              <a:t>Claims to be the first clientless multivendor network emulation software</a:t>
            </a:r>
            <a:endParaRPr lang="en-US"/>
          </a:p>
          <a:p>
            <a:r>
              <a:rPr lang="en-US">
                <a:ea typeface="+mn-lt"/>
                <a:cs typeface="+mn-lt"/>
              </a:rPr>
              <a:t>Supports Cisco, Juniper, </a:t>
            </a:r>
            <a:r>
              <a:rPr lang="en-US" err="1">
                <a:ea typeface="+mn-lt"/>
                <a:cs typeface="+mn-lt"/>
              </a:rPr>
              <a:t>CheckPoint</a:t>
            </a:r>
            <a:r>
              <a:rPr lang="en-US">
                <a:ea typeface="+mn-lt"/>
                <a:cs typeface="+mn-lt"/>
              </a:rPr>
              <a:t>, </a:t>
            </a:r>
            <a:r>
              <a:rPr lang="en-US" err="1">
                <a:ea typeface="+mn-lt"/>
                <a:cs typeface="+mn-lt"/>
              </a:rPr>
              <a:t>PaloAlto</a:t>
            </a:r>
            <a:r>
              <a:rPr lang="en-US">
                <a:ea typeface="+mn-lt"/>
                <a:cs typeface="+mn-lt"/>
              </a:rPr>
              <a:t>, F5, and many more</a:t>
            </a:r>
            <a:endParaRPr lang="en-US"/>
          </a:p>
          <a:p>
            <a:endParaRPr lang="en-US"/>
          </a:p>
          <a:p>
            <a:endParaRPr lang="en-US"/>
          </a:p>
        </p:txBody>
      </p:sp>
      <p:pic>
        <p:nvPicPr>
          <p:cNvPr id="4" name="Recording">
            <a:hlinkClick r:id="" action="ppaction://media"/>
            <a:extLst>
              <a:ext uri="{FF2B5EF4-FFF2-40B4-BE49-F238E27FC236}">
                <a16:creationId xmlns:a16="http://schemas.microsoft.com/office/drawing/2014/main" id="{B953576A-FDB4-E4D2-94F8-01570C8CE1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09559" y="5938255"/>
            <a:ext cx="730250" cy="730250"/>
          </a:xfrm>
          <a:prstGeom prst="rect">
            <a:avLst/>
          </a:prstGeom>
        </p:spPr>
      </p:pic>
    </p:spTree>
    <p:extLst>
      <p:ext uri="{BB962C8B-B14F-4D97-AF65-F5344CB8AC3E}">
        <p14:creationId xmlns:p14="http://schemas.microsoft.com/office/powerpoint/2010/main" val="2598433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08F8C-E015-5F45-E745-7CB902774C36}"/>
              </a:ext>
            </a:extLst>
          </p:cNvPr>
          <p:cNvSpPr>
            <a:spLocks noGrp="1"/>
          </p:cNvSpPr>
          <p:nvPr>
            <p:ph type="title"/>
          </p:nvPr>
        </p:nvSpPr>
        <p:spPr/>
        <p:txBody>
          <a:bodyPr/>
          <a:lstStyle/>
          <a:p>
            <a:r>
              <a:rPr lang="en-US"/>
              <a:t>NS-3</a:t>
            </a:r>
          </a:p>
        </p:txBody>
      </p:sp>
      <p:sp>
        <p:nvSpPr>
          <p:cNvPr id="3" name="Content Placeholder 2">
            <a:extLst>
              <a:ext uri="{FF2B5EF4-FFF2-40B4-BE49-F238E27FC236}">
                <a16:creationId xmlns:a16="http://schemas.microsoft.com/office/drawing/2014/main" id="{CF15C1B0-7C26-4030-2EDA-DBE604891273}"/>
              </a:ext>
            </a:extLst>
          </p:cNvPr>
          <p:cNvSpPr>
            <a:spLocks noGrp="1"/>
          </p:cNvSpPr>
          <p:nvPr>
            <p:ph idx="1"/>
          </p:nvPr>
        </p:nvSpPr>
        <p:spPr/>
        <p:txBody>
          <a:bodyPr vert="horz" lIns="91440" tIns="45720" rIns="91440" bIns="45720" rtlCol="0" anchor="t">
            <a:normAutofit/>
          </a:bodyPr>
          <a:lstStyle/>
          <a:p>
            <a:r>
              <a:rPr lang="en-US"/>
              <a:t>Designed for use in research and education.</a:t>
            </a:r>
          </a:p>
          <a:p>
            <a:r>
              <a:rPr lang="en-US"/>
              <a:t>Installing requires building from source code.</a:t>
            </a:r>
          </a:p>
          <a:p>
            <a:r>
              <a:rPr lang="en-US"/>
              <a:t>Can run on Linux and Unix style operating systems</a:t>
            </a:r>
          </a:p>
          <a:p>
            <a:pPr lvl="1"/>
            <a:r>
              <a:rPr lang="en-US"/>
              <a:t>Will test if it can run in Windows using WSL (Windows Subsystem for Linux)</a:t>
            </a:r>
          </a:p>
        </p:txBody>
      </p:sp>
      <p:pic>
        <p:nvPicPr>
          <p:cNvPr id="4" name="NS 3">
            <a:hlinkClick r:id="" action="ppaction://media"/>
            <a:extLst>
              <a:ext uri="{FF2B5EF4-FFF2-40B4-BE49-F238E27FC236}">
                <a16:creationId xmlns:a16="http://schemas.microsoft.com/office/drawing/2014/main" id="{920A62C1-C306-BD5C-7E97-1DA1600F35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22384" y="5896215"/>
            <a:ext cx="730250" cy="730250"/>
          </a:xfrm>
          <a:prstGeom prst="rect">
            <a:avLst/>
          </a:prstGeom>
        </p:spPr>
      </p:pic>
    </p:spTree>
    <p:extLst>
      <p:ext uri="{BB962C8B-B14F-4D97-AF65-F5344CB8AC3E}">
        <p14:creationId xmlns:p14="http://schemas.microsoft.com/office/powerpoint/2010/main" val="2420710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7B3DA-F2D6-8E10-F2FE-310DBECB43BE}"/>
              </a:ext>
            </a:extLst>
          </p:cNvPr>
          <p:cNvSpPr>
            <a:spLocks noGrp="1"/>
          </p:cNvSpPr>
          <p:nvPr>
            <p:ph type="title"/>
          </p:nvPr>
        </p:nvSpPr>
        <p:spPr/>
        <p:txBody>
          <a:bodyPr/>
          <a:lstStyle/>
          <a:p>
            <a:r>
              <a:rPr lang="en-US"/>
              <a:t>AOA Plan</a:t>
            </a:r>
          </a:p>
        </p:txBody>
      </p:sp>
      <p:sp>
        <p:nvSpPr>
          <p:cNvPr id="3" name="Content Placeholder 2">
            <a:extLst>
              <a:ext uri="{FF2B5EF4-FFF2-40B4-BE49-F238E27FC236}">
                <a16:creationId xmlns:a16="http://schemas.microsoft.com/office/drawing/2014/main" id="{0DB1B459-D83A-0342-DC55-01EEB8FE082A}"/>
              </a:ext>
            </a:extLst>
          </p:cNvPr>
          <p:cNvSpPr>
            <a:spLocks noGrp="1"/>
          </p:cNvSpPr>
          <p:nvPr>
            <p:ph idx="1"/>
          </p:nvPr>
        </p:nvSpPr>
        <p:spPr/>
        <p:txBody>
          <a:bodyPr vert="horz" lIns="91440" tIns="45720" rIns="91440" bIns="45720" rtlCol="0" anchor="t">
            <a:normAutofit/>
          </a:bodyPr>
          <a:lstStyle/>
          <a:p>
            <a:r>
              <a:rPr lang="en-US"/>
              <a:t>Create a list of requirements and features required for classroom usage</a:t>
            </a:r>
          </a:p>
          <a:p>
            <a:r>
              <a:rPr lang="en-US"/>
              <a:t>Compile a list of viable simulator candidates</a:t>
            </a:r>
          </a:p>
          <a:p>
            <a:r>
              <a:rPr lang="en-US"/>
              <a:t>Test software against requirements and choose a simulator that best meets the requirements of the project manager</a:t>
            </a:r>
          </a:p>
          <a:p>
            <a:r>
              <a:rPr lang="en-US"/>
              <a:t>Create manual for chosen simulator</a:t>
            </a:r>
          </a:p>
          <a:p>
            <a:r>
              <a:rPr lang="en-US"/>
              <a:t>Create research report and presentation</a:t>
            </a:r>
          </a:p>
        </p:txBody>
      </p:sp>
      <p:pic>
        <p:nvPicPr>
          <p:cNvPr id="4" name="Recording (2)">
            <a:hlinkClick r:id="" action="ppaction://media"/>
            <a:extLst>
              <a:ext uri="{FF2B5EF4-FFF2-40B4-BE49-F238E27FC236}">
                <a16:creationId xmlns:a16="http://schemas.microsoft.com/office/drawing/2014/main" id="{3B0FEAEE-C520-B9DF-1CD0-99F5D13ED9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06014" y="5986483"/>
            <a:ext cx="730250" cy="730250"/>
          </a:xfrm>
          <a:prstGeom prst="rect">
            <a:avLst/>
          </a:prstGeom>
        </p:spPr>
      </p:pic>
    </p:spTree>
    <p:extLst>
      <p:ext uri="{BB962C8B-B14F-4D97-AF65-F5344CB8AC3E}">
        <p14:creationId xmlns:p14="http://schemas.microsoft.com/office/powerpoint/2010/main" val="27043986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B46CF-FCEB-003D-8A7D-540C01D7F0E6}"/>
              </a:ext>
            </a:extLst>
          </p:cNvPr>
          <p:cNvSpPr>
            <a:spLocks noGrp="1"/>
          </p:cNvSpPr>
          <p:nvPr>
            <p:ph type="title"/>
          </p:nvPr>
        </p:nvSpPr>
        <p:spPr/>
        <p:txBody>
          <a:bodyPr/>
          <a:lstStyle/>
          <a:p>
            <a:r>
              <a:rPr lang="en-US"/>
              <a:t>Gantt Chart</a:t>
            </a:r>
          </a:p>
        </p:txBody>
      </p:sp>
      <p:pic>
        <p:nvPicPr>
          <p:cNvPr id="4" name="Picture 4" descr="Table&#10;&#10;Description automatically generated">
            <a:extLst>
              <a:ext uri="{FF2B5EF4-FFF2-40B4-BE49-F238E27FC236}">
                <a16:creationId xmlns:a16="http://schemas.microsoft.com/office/drawing/2014/main" id="{46270CD0-4326-EFB7-0FFA-7297891E5D74}"/>
              </a:ext>
            </a:extLst>
          </p:cNvPr>
          <p:cNvPicPr>
            <a:picLocks noGrp="1" noChangeAspect="1"/>
          </p:cNvPicPr>
          <p:nvPr>
            <p:ph idx="1"/>
          </p:nvPr>
        </p:nvPicPr>
        <p:blipFill>
          <a:blip r:embed="rId2"/>
          <a:stretch>
            <a:fillRect/>
          </a:stretch>
        </p:blipFill>
        <p:spPr>
          <a:xfrm>
            <a:off x="1289511" y="1235014"/>
            <a:ext cx="10715692" cy="5326325"/>
          </a:xfrm>
        </p:spPr>
      </p:pic>
      <p:sp>
        <p:nvSpPr>
          <p:cNvPr id="5" name="TextBox 4">
            <a:extLst>
              <a:ext uri="{FF2B5EF4-FFF2-40B4-BE49-F238E27FC236}">
                <a16:creationId xmlns:a16="http://schemas.microsoft.com/office/drawing/2014/main" id="{46B3FB94-11EC-7DC0-7C9D-C79AE152472C}"/>
              </a:ext>
            </a:extLst>
          </p:cNvPr>
          <p:cNvSpPr txBox="1"/>
          <p:nvPr/>
        </p:nvSpPr>
        <p:spPr>
          <a:xfrm>
            <a:off x="3891914" y="6575107"/>
            <a:ext cx="781811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t>The above screenshot is the left side of the Gantt Chart</a:t>
            </a:r>
          </a:p>
        </p:txBody>
      </p:sp>
    </p:spTree>
    <p:extLst>
      <p:ext uri="{BB962C8B-B14F-4D97-AF65-F5344CB8AC3E}">
        <p14:creationId xmlns:p14="http://schemas.microsoft.com/office/powerpoint/2010/main" val="493327316"/>
      </p:ext>
    </p:extLst>
  </p:cSld>
  <p:clrMapOvr>
    <a:masterClrMapping/>
  </p:clrMapOvr>
</p:sld>
</file>

<file path=ppt/theme/theme1.xml><?xml version="1.0" encoding="utf-8"?>
<a:theme xmlns:a="http://schemas.openxmlformats.org/drawingml/2006/main" name="InterweaveVTI">
  <a:themeElements>
    <a:clrScheme name="Interweave-R1">
      <a:dk1>
        <a:srgbClr val="000000"/>
      </a:dk1>
      <a:lt1>
        <a:srgbClr val="FFFFFF"/>
      </a:lt1>
      <a:dk2>
        <a:srgbClr val="292C2D"/>
      </a:dk2>
      <a:lt2>
        <a:srgbClr val="DDDEDD"/>
      </a:lt2>
      <a:accent1>
        <a:srgbClr val="0BA5E8"/>
      </a:accent1>
      <a:accent2>
        <a:srgbClr val="5066E1"/>
      </a:accent2>
      <a:accent3>
        <a:srgbClr val="894EC0"/>
      </a:accent3>
      <a:accent4>
        <a:srgbClr val="E54196"/>
      </a:accent4>
      <a:accent5>
        <a:srgbClr val="BE4449"/>
      </a:accent5>
      <a:accent6>
        <a:srgbClr val="F55822"/>
      </a:accent6>
      <a:hlink>
        <a:srgbClr val="C22DD8"/>
      </a:hlink>
      <a:folHlink>
        <a:srgbClr val="737F82"/>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weaveVTI" id="{2A5AE21D-FC75-4AD0-BC12-FA563BC24905}" vid="{9A4A41B8-EB69-44BB-8E15-B517E25CF8CA}"/>
    </a:ext>
  </a:extLst>
</a:theme>
</file>

<file path=ppt/theme/theme2.xml><?xml version="1.0" encoding="utf-8"?>
<a:theme xmlns:a="http://schemas.openxmlformats.org/drawingml/2006/main" name="BrushVTI">
  <a:themeElements>
    <a:clrScheme name="AnalogousFromLightSeedRightStep">
      <a:dk1>
        <a:srgbClr val="000000"/>
      </a:dk1>
      <a:lt1>
        <a:srgbClr val="FFFFFF"/>
      </a:lt1>
      <a:dk2>
        <a:srgbClr val="413224"/>
      </a:dk2>
      <a:lt2>
        <a:srgbClr val="E2E6E8"/>
      </a:lt2>
      <a:accent1>
        <a:srgbClr val="BE9A87"/>
      </a:accent1>
      <a:accent2>
        <a:srgbClr val="AEA077"/>
      </a:accent2>
      <a:accent3>
        <a:srgbClr val="A0A77E"/>
      </a:accent3>
      <a:accent4>
        <a:srgbClr val="8BAB75"/>
      </a:accent4>
      <a:accent5>
        <a:srgbClr val="81AD81"/>
      </a:accent5>
      <a:accent6>
        <a:srgbClr val="77AE8E"/>
      </a:accent6>
      <a:hlink>
        <a:srgbClr val="5B879C"/>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13</Slides>
  <Notes>1</Notes>
  <HiddenSlides>0</HiddenSlide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InterweaveVTI</vt:lpstr>
      <vt:lpstr>BrushVTI</vt:lpstr>
      <vt:lpstr>Network Simulation Software Analysis of Alternatives</vt:lpstr>
      <vt:lpstr>Project Summary</vt:lpstr>
      <vt:lpstr>Details for each Objectives</vt:lpstr>
      <vt:lpstr>Cisco Packet Tracer</vt:lpstr>
      <vt:lpstr>GNS3</vt:lpstr>
      <vt:lpstr>EVE-NG</vt:lpstr>
      <vt:lpstr>NS-3</vt:lpstr>
      <vt:lpstr>AOA Plan</vt:lpstr>
      <vt:lpstr>Gantt Chart</vt:lpstr>
      <vt:lpstr>Gantt Chart Discussion</vt:lpstr>
      <vt:lpstr>Member Contributions</vt:lpstr>
      <vt:lpstr>Next Steps</vt:lpstr>
      <vt:lpstr>Other Issues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27</cp:revision>
  <dcterms:created xsi:type="dcterms:W3CDTF">2022-09-18T15:02:45Z</dcterms:created>
  <dcterms:modified xsi:type="dcterms:W3CDTF">2022-09-25T23:43:52Z</dcterms:modified>
</cp:coreProperties>
</file>