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C_0.xml" ContentType="application/vnd.ms-powerpoint.comments+xml"/>
  <Override PartName="/ppt/comments/modernComment_122_A13BA61.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3"/>
  </p:notesMasterIdLst>
  <p:sldIdLst>
    <p:sldId id="256" r:id="rId2"/>
    <p:sldId id="257" r:id="rId3"/>
    <p:sldId id="258" r:id="rId4"/>
    <p:sldId id="292" r:id="rId5"/>
    <p:sldId id="293" r:id="rId6"/>
    <p:sldId id="259" r:id="rId7"/>
    <p:sldId id="261" r:id="rId8"/>
    <p:sldId id="295" r:id="rId9"/>
    <p:sldId id="276" r:id="rId10"/>
    <p:sldId id="268" r:id="rId11"/>
    <p:sldId id="290" r:id="rId12"/>
    <p:sldId id="278" r:id="rId13"/>
    <p:sldId id="271" r:id="rId14"/>
    <p:sldId id="291" r:id="rId15"/>
    <p:sldId id="282" r:id="rId16"/>
    <p:sldId id="279" r:id="rId17"/>
    <p:sldId id="298" r:id="rId18"/>
    <p:sldId id="297" r:id="rId19"/>
    <p:sldId id="299" r:id="rId20"/>
    <p:sldId id="272" r:id="rId21"/>
    <p:sldId id="284"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Karla" panose="020B0604020202020204" charset="0"/>
      <p:regular r:id="rId28"/>
      <p:bold r:id="rId29"/>
      <p:italic r:id="rId30"/>
      <p:boldItalic r:id="rId31"/>
    </p:embeddedFont>
    <p:embeddedFont>
      <p:font typeface="Montserrat"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CF05C4-3903-6F06-D4E0-ACD225C18657}" name="Tiffany Nguyen" initials="TN" userId="S::tnguy276@students.kennesaw.edu::45c01fc6-f209-4c67-937d-60413db4c3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00"/>
    <a:srgbClr val="FF5722"/>
    <a:srgbClr val="9C2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E36EF-AEA1-5A86-6EDC-210B9B4D6496}" v="167" dt="2022-10-21T22:41:42.197"/>
    <p1510:client id="{2B306471-BA15-C653-0D3F-4FA783C1D59A}" v="175" dt="2022-10-21T22:32:59.147"/>
    <p1510:client id="{2B92F5E8-E0FF-47DB-911C-E69029C29A9E}" v="43" dt="2022-10-21T23:35:50.192"/>
    <p1510:client id="{891842F8-0AC2-B6A2-A1C7-D8831DD4F4FE}" v="360" dt="2022-10-21T19:40:41.413"/>
    <p1510:client id="{9C1AC017-07CC-5CD0-BE4E-4DF871EF284B}" v="26" dt="2022-10-21T15:07:10.774"/>
    <p1510:client id="{AAE7A994-730E-E3B5-43D2-513A02E44549}" v="207" dt="2022-10-21T18:04:22.122"/>
    <p1510:client id="{D448B27D-2242-1489-C17C-ECAE72A0765E}" v="93" dt="2022-10-21T21:37:17.931"/>
    <p1510:client id="{E98779B4-60FF-43C0-B84C-A040FC0A6789}" v="197" dt="2022-10-21T22:24:19.106"/>
  </p1510:revLst>
</p1510:revInfo>
</file>

<file path=ppt/tableStyles.xml><?xml version="1.0" encoding="utf-8"?>
<a:tblStyleLst xmlns:a="http://schemas.openxmlformats.org/drawingml/2006/main" def="{E430FC04-E60C-445B-9C84-749C2441B467}">
  <a:tblStyle styleId="{E430FC04-E60C-445B-9C84-749C2441B46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22F8888-6F45-44FD-ABB7-5584A37B892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m Uddin" userId="S::auddin1@students.kennesaw.edu::d9528c9c-cdf2-48c1-a1f6-2aef79c0a57b" providerId="AD" clId="Web-{9C1AC017-07CC-5CD0-BE4E-4DF871EF284B}"/>
    <pc:docChg chg="addSld modSld">
      <pc:chgData name="Azm Uddin" userId="S::auddin1@students.kennesaw.edu::d9528c9c-cdf2-48c1-a1f6-2aef79c0a57b" providerId="AD" clId="Web-{9C1AC017-07CC-5CD0-BE4E-4DF871EF284B}" dt="2022-10-21T15:07:10.774" v="24" actId="20577"/>
      <pc:docMkLst>
        <pc:docMk/>
      </pc:docMkLst>
      <pc:sldChg chg="modSp">
        <pc:chgData name="Azm Uddin" userId="S::auddin1@students.kennesaw.edu::d9528c9c-cdf2-48c1-a1f6-2aef79c0a57b" providerId="AD" clId="Web-{9C1AC017-07CC-5CD0-BE4E-4DF871EF284B}" dt="2022-10-21T15:07:10.774" v="24" actId="20577"/>
        <pc:sldMkLst>
          <pc:docMk/>
          <pc:sldMk cId="0" sldId="271"/>
        </pc:sldMkLst>
        <pc:spChg chg="mod">
          <ac:chgData name="Azm Uddin" userId="S::auddin1@students.kennesaw.edu::d9528c9c-cdf2-48c1-a1f6-2aef79c0a57b" providerId="AD" clId="Web-{9C1AC017-07CC-5CD0-BE4E-4DF871EF284B}" dt="2022-10-21T15:07:10.774" v="24" actId="20577"/>
          <ac:spMkLst>
            <pc:docMk/>
            <pc:sldMk cId="0" sldId="271"/>
            <ac:spMk id="7" creationId="{5FA6097B-3AAD-F144-60D8-638A9C19C8B5}"/>
          </ac:spMkLst>
        </pc:spChg>
      </pc:sldChg>
      <pc:sldChg chg="addSp modSp new">
        <pc:chgData name="Azm Uddin" userId="S::auddin1@students.kennesaw.edu::d9528c9c-cdf2-48c1-a1f6-2aef79c0a57b" providerId="AD" clId="Web-{9C1AC017-07CC-5CD0-BE4E-4DF871EF284B}" dt="2022-10-21T15:06:53.805" v="16" actId="14100"/>
        <pc:sldMkLst>
          <pc:docMk/>
          <pc:sldMk cId="3941316368" sldId="291"/>
        </pc:sldMkLst>
        <pc:picChg chg="add mod">
          <ac:chgData name="Azm Uddin" userId="S::auddin1@students.kennesaw.edu::d9528c9c-cdf2-48c1-a1f6-2aef79c0a57b" providerId="AD" clId="Web-{9C1AC017-07CC-5CD0-BE4E-4DF871EF284B}" dt="2022-10-21T15:06:53.805" v="16" actId="14100"/>
          <ac:picMkLst>
            <pc:docMk/>
            <pc:sldMk cId="3941316368" sldId="291"/>
            <ac:picMk id="3" creationId="{797B10DC-D943-29D9-B809-400FCD01360C}"/>
          </ac:picMkLst>
        </pc:picChg>
      </pc:sldChg>
    </pc:docChg>
  </pc:docChgLst>
  <pc:docChgLst>
    <pc:chgData name="Tiffany Nguyen" userId="S::tnguy276@students.kennesaw.edu::45c01fc6-f209-4c67-937d-60413db4c3e7" providerId="AD" clId="Web-{86B73BC1-D329-2AF5-DE58-2E99A559A827}"/>
    <pc:docChg chg="modSld">
      <pc:chgData name="Tiffany Nguyen" userId="S::tnguy276@students.kennesaw.edu::45c01fc6-f209-4c67-937d-60413db4c3e7" providerId="AD" clId="Web-{86B73BC1-D329-2AF5-DE58-2E99A559A827}" dt="2022-10-17T23:39:23.309" v="143" actId="20577"/>
      <pc:docMkLst>
        <pc:docMk/>
      </pc:docMkLst>
      <pc:sldChg chg="modSp">
        <pc:chgData name="Tiffany Nguyen" userId="S::tnguy276@students.kennesaw.edu::45c01fc6-f209-4c67-937d-60413db4c3e7" providerId="AD" clId="Web-{86B73BC1-D329-2AF5-DE58-2E99A559A827}" dt="2022-10-17T14:54:29.654" v="0" actId="20577"/>
        <pc:sldMkLst>
          <pc:docMk/>
          <pc:sldMk cId="0" sldId="257"/>
        </pc:sldMkLst>
        <pc:spChg chg="mod">
          <ac:chgData name="Tiffany Nguyen" userId="S::tnguy276@students.kennesaw.edu::45c01fc6-f209-4c67-937d-60413db4c3e7" providerId="AD" clId="Web-{86B73BC1-D329-2AF5-DE58-2E99A559A827}" dt="2022-10-17T14:54:29.654" v="0" actId="20577"/>
          <ac:spMkLst>
            <pc:docMk/>
            <pc:sldMk cId="0" sldId="257"/>
            <ac:spMk id="90" creationId="{00000000-0000-0000-0000-000000000000}"/>
          </ac:spMkLst>
        </pc:spChg>
      </pc:sldChg>
      <pc:sldChg chg="modSp">
        <pc:chgData name="Tiffany Nguyen" userId="S::tnguy276@students.kennesaw.edu::45c01fc6-f209-4c67-937d-60413db4c3e7" providerId="AD" clId="Web-{86B73BC1-D329-2AF5-DE58-2E99A559A827}" dt="2022-10-17T14:54:38.326" v="1" actId="20577"/>
        <pc:sldMkLst>
          <pc:docMk/>
          <pc:sldMk cId="0" sldId="258"/>
        </pc:sldMkLst>
        <pc:spChg chg="mod">
          <ac:chgData name="Tiffany Nguyen" userId="S::tnguy276@students.kennesaw.edu::45c01fc6-f209-4c67-937d-60413db4c3e7" providerId="AD" clId="Web-{86B73BC1-D329-2AF5-DE58-2E99A559A827}" dt="2022-10-17T14:54:38.326" v="1" actId="20577"/>
          <ac:spMkLst>
            <pc:docMk/>
            <pc:sldMk cId="0" sldId="258"/>
            <ac:spMk id="2" creationId="{245C53C5-4187-5497-6CA2-5F43D1D0BE16}"/>
          </ac:spMkLst>
        </pc:spChg>
      </pc:sldChg>
      <pc:sldChg chg="addSp modSp">
        <pc:chgData name="Tiffany Nguyen" userId="S::tnguy276@students.kennesaw.edu::45c01fc6-f209-4c67-937d-60413db4c3e7" providerId="AD" clId="Web-{86B73BC1-D329-2AF5-DE58-2E99A559A827}" dt="2022-10-17T23:38:14.572" v="126" actId="1076"/>
        <pc:sldMkLst>
          <pc:docMk/>
          <pc:sldMk cId="0" sldId="259"/>
        </pc:sldMkLst>
        <pc:spChg chg="add mod">
          <ac:chgData name="Tiffany Nguyen" userId="S::tnguy276@students.kennesaw.edu::45c01fc6-f209-4c67-937d-60413db4c3e7" providerId="AD" clId="Web-{86B73BC1-D329-2AF5-DE58-2E99A559A827}" dt="2022-10-17T23:38:14.572" v="126" actId="1076"/>
          <ac:spMkLst>
            <pc:docMk/>
            <pc:sldMk cId="0" sldId="259"/>
            <ac:spMk id="3" creationId="{456DD442-4A76-2D8C-D107-2C0FFB7A567D}"/>
          </ac:spMkLst>
        </pc:spChg>
      </pc:sldChg>
      <pc:sldChg chg="modSp">
        <pc:chgData name="Tiffany Nguyen" userId="S::tnguy276@students.kennesaw.edu::45c01fc6-f209-4c67-937d-60413db4c3e7" providerId="AD" clId="Web-{86B73BC1-D329-2AF5-DE58-2E99A559A827}" dt="2022-10-17T23:39:23.309" v="143" actId="20577"/>
        <pc:sldMkLst>
          <pc:docMk/>
          <pc:sldMk cId="0" sldId="268"/>
        </pc:sldMkLst>
        <pc:spChg chg="mod">
          <ac:chgData name="Tiffany Nguyen" userId="S::tnguy276@students.kennesaw.edu::45c01fc6-f209-4c67-937d-60413db4c3e7" providerId="AD" clId="Web-{86B73BC1-D329-2AF5-DE58-2E99A559A827}" dt="2022-10-17T23:39:23.309" v="143" actId="20577"/>
          <ac:spMkLst>
            <pc:docMk/>
            <pc:sldMk cId="0" sldId="268"/>
            <ac:spMk id="5" creationId="{B40006F7-DEF2-5659-0C83-0B5DA9570632}"/>
          </ac:spMkLst>
        </pc:spChg>
      </pc:sldChg>
      <pc:sldChg chg="addSp modSp">
        <pc:chgData name="Tiffany Nguyen" userId="S::tnguy276@students.kennesaw.edu::45c01fc6-f209-4c67-937d-60413db4c3e7" providerId="AD" clId="Web-{86B73BC1-D329-2AF5-DE58-2E99A559A827}" dt="2022-10-17T23:37:21.837" v="98" actId="1076"/>
        <pc:sldMkLst>
          <pc:docMk/>
          <pc:sldMk cId="0" sldId="276"/>
        </pc:sldMkLst>
        <pc:spChg chg="add mod">
          <ac:chgData name="Tiffany Nguyen" userId="S::tnguy276@students.kennesaw.edu::45c01fc6-f209-4c67-937d-60413db4c3e7" providerId="AD" clId="Web-{86B73BC1-D329-2AF5-DE58-2E99A559A827}" dt="2022-10-17T23:37:21.837" v="98" actId="1076"/>
          <ac:spMkLst>
            <pc:docMk/>
            <pc:sldMk cId="0" sldId="276"/>
            <ac:spMk id="2" creationId="{ED7273DF-9100-0014-74F1-BC48DB29D4F3}"/>
          </ac:spMkLst>
        </pc:spChg>
      </pc:sldChg>
      <pc:sldChg chg="addSp modSp">
        <pc:chgData name="Tiffany Nguyen" userId="S::tnguy276@students.kennesaw.edu::45c01fc6-f209-4c67-937d-60413db4c3e7" providerId="AD" clId="Web-{86B73BC1-D329-2AF5-DE58-2E99A559A827}" dt="2022-10-17T23:37:40.259" v="104" actId="1076"/>
        <pc:sldMkLst>
          <pc:docMk/>
          <pc:sldMk cId="0" sldId="278"/>
        </pc:sldMkLst>
        <pc:spChg chg="add mod">
          <ac:chgData name="Tiffany Nguyen" userId="S::tnguy276@students.kennesaw.edu::45c01fc6-f209-4c67-937d-60413db4c3e7" providerId="AD" clId="Web-{86B73BC1-D329-2AF5-DE58-2E99A559A827}" dt="2022-10-17T23:37:40.259" v="104" actId="1076"/>
          <ac:spMkLst>
            <pc:docMk/>
            <pc:sldMk cId="0" sldId="278"/>
            <ac:spMk id="3" creationId="{460B59CD-B718-9191-D80B-C4DB7BDE9934}"/>
          </ac:spMkLst>
        </pc:spChg>
      </pc:sldChg>
      <pc:sldChg chg="addSp modSp">
        <pc:chgData name="Tiffany Nguyen" userId="S::tnguy276@students.kennesaw.edu::45c01fc6-f209-4c67-937d-60413db4c3e7" providerId="AD" clId="Web-{86B73BC1-D329-2AF5-DE58-2E99A559A827}" dt="2022-10-17T23:38:38.667" v="136" actId="1076"/>
        <pc:sldMkLst>
          <pc:docMk/>
          <pc:sldMk cId="0" sldId="282"/>
        </pc:sldMkLst>
        <pc:spChg chg="add mod">
          <ac:chgData name="Tiffany Nguyen" userId="S::tnguy276@students.kennesaw.edu::45c01fc6-f209-4c67-937d-60413db4c3e7" providerId="AD" clId="Web-{86B73BC1-D329-2AF5-DE58-2E99A559A827}" dt="2022-10-17T23:38:38.667" v="136" actId="1076"/>
          <ac:spMkLst>
            <pc:docMk/>
            <pc:sldMk cId="0" sldId="282"/>
            <ac:spMk id="3" creationId="{E1C1496D-534E-CC0F-BDDE-5EB9E8BF2D15}"/>
          </ac:spMkLst>
        </pc:spChg>
      </pc:sldChg>
    </pc:docChg>
  </pc:docChgLst>
  <pc:docChgLst>
    <pc:chgData name="Nidhi Marsonia" userId="2543b7e2-bb31-4e39-b4dc-9c818a2ee7bb" providerId="ADAL" clId="{E98779B4-60FF-43C0-B84C-A040FC0A6789}"/>
    <pc:docChg chg="undo custSel addSld delSld modSld sldOrd">
      <pc:chgData name="Nidhi Marsonia" userId="2543b7e2-bb31-4e39-b4dc-9c818a2ee7bb" providerId="ADAL" clId="{E98779B4-60FF-43C0-B84C-A040FC0A6789}" dt="2022-10-21T22:24:19.106" v="198" actId="20577"/>
      <pc:docMkLst>
        <pc:docMk/>
      </pc:docMkLst>
      <pc:sldChg chg="modSp mod">
        <pc:chgData name="Nidhi Marsonia" userId="2543b7e2-bb31-4e39-b4dc-9c818a2ee7bb" providerId="ADAL" clId="{E98779B4-60FF-43C0-B84C-A040FC0A6789}" dt="2022-10-21T22:24:19.106" v="198" actId="20577"/>
        <pc:sldMkLst>
          <pc:docMk/>
          <pc:sldMk cId="0" sldId="261"/>
        </pc:sldMkLst>
        <pc:spChg chg="mod">
          <ac:chgData name="Nidhi Marsonia" userId="2543b7e2-bb31-4e39-b4dc-9c818a2ee7bb" providerId="ADAL" clId="{E98779B4-60FF-43C0-B84C-A040FC0A6789}" dt="2022-10-21T22:24:19.106" v="198" actId="20577"/>
          <ac:spMkLst>
            <pc:docMk/>
            <pc:sldMk cId="0" sldId="261"/>
            <ac:spMk id="125" creationId="{00000000-0000-0000-0000-000000000000}"/>
          </ac:spMkLst>
        </pc:spChg>
      </pc:sldChg>
      <pc:sldChg chg="setBg">
        <pc:chgData name="Nidhi Marsonia" userId="2543b7e2-bb31-4e39-b4dc-9c818a2ee7bb" providerId="ADAL" clId="{E98779B4-60FF-43C0-B84C-A040FC0A6789}" dt="2022-10-21T22:00:25.546" v="160"/>
        <pc:sldMkLst>
          <pc:docMk/>
          <pc:sldMk cId="0" sldId="278"/>
        </pc:sldMkLst>
      </pc:sldChg>
      <pc:sldChg chg="setBg">
        <pc:chgData name="Nidhi Marsonia" userId="2543b7e2-bb31-4e39-b4dc-9c818a2ee7bb" providerId="ADAL" clId="{E98779B4-60FF-43C0-B84C-A040FC0A6789}" dt="2022-10-21T22:04:21.005" v="164"/>
        <pc:sldMkLst>
          <pc:docMk/>
          <pc:sldMk cId="3153945297" sldId="293"/>
        </pc:sldMkLst>
      </pc:sldChg>
      <pc:sldChg chg="modSp del mod">
        <pc:chgData name="Nidhi Marsonia" userId="2543b7e2-bb31-4e39-b4dc-9c818a2ee7bb" providerId="ADAL" clId="{E98779B4-60FF-43C0-B84C-A040FC0A6789}" dt="2022-10-21T22:03:37.199" v="163" actId="47"/>
        <pc:sldMkLst>
          <pc:docMk/>
          <pc:sldMk cId="753153299" sldId="294"/>
        </pc:sldMkLst>
        <pc:picChg chg="mod">
          <ac:chgData name="Nidhi Marsonia" userId="2543b7e2-bb31-4e39-b4dc-9c818a2ee7bb" providerId="ADAL" clId="{E98779B4-60FF-43C0-B84C-A040FC0A6789}" dt="2022-10-21T21:45:03.240" v="23" actId="1076"/>
          <ac:picMkLst>
            <pc:docMk/>
            <pc:sldMk cId="753153299" sldId="294"/>
            <ac:picMk id="5" creationId="{6331B7F2-14F8-3923-038F-D7C7D28CB54C}"/>
          </ac:picMkLst>
        </pc:picChg>
      </pc:sldChg>
      <pc:sldChg chg="addSp delSp modSp del mod">
        <pc:chgData name="Nidhi Marsonia" userId="2543b7e2-bb31-4e39-b4dc-9c818a2ee7bb" providerId="ADAL" clId="{E98779B4-60FF-43C0-B84C-A040FC0A6789}" dt="2022-10-21T21:50:09.007" v="49" actId="2696"/>
        <pc:sldMkLst>
          <pc:docMk/>
          <pc:sldMk cId="578318978" sldId="296"/>
        </pc:sldMkLst>
        <pc:graphicFrameChg chg="add del mod">
          <ac:chgData name="Nidhi Marsonia" userId="2543b7e2-bb31-4e39-b4dc-9c818a2ee7bb" providerId="ADAL" clId="{E98779B4-60FF-43C0-B84C-A040FC0A6789}" dt="2022-10-21T21:42:57.057" v="18" actId="478"/>
          <ac:graphicFrameMkLst>
            <pc:docMk/>
            <pc:sldMk cId="578318978" sldId="296"/>
            <ac:graphicFrameMk id="5" creationId="{44115146-8DCB-9505-9B2B-770E562FE7D2}"/>
          </ac:graphicFrameMkLst>
        </pc:graphicFrameChg>
        <pc:graphicFrameChg chg="add del mod">
          <ac:chgData name="Nidhi Marsonia" userId="2543b7e2-bb31-4e39-b4dc-9c818a2ee7bb" providerId="ADAL" clId="{E98779B4-60FF-43C0-B84C-A040FC0A6789}" dt="2022-10-21T21:43:53.211" v="22" actId="478"/>
          <ac:graphicFrameMkLst>
            <pc:docMk/>
            <pc:sldMk cId="578318978" sldId="296"/>
            <ac:graphicFrameMk id="8" creationId="{B3D8A808-ADB1-741F-00EC-F65535EE299B}"/>
          </ac:graphicFrameMkLst>
        </pc:graphicFrameChg>
        <pc:graphicFrameChg chg="add mod">
          <ac:chgData name="Nidhi Marsonia" userId="2543b7e2-bb31-4e39-b4dc-9c818a2ee7bb" providerId="ADAL" clId="{E98779B4-60FF-43C0-B84C-A040FC0A6789}" dt="2022-10-21T21:49:30.490" v="33" actId="1076"/>
          <ac:graphicFrameMkLst>
            <pc:docMk/>
            <pc:sldMk cId="578318978" sldId="296"/>
            <ac:graphicFrameMk id="14" creationId="{F0A7FCBF-0346-7A78-6A64-6D8E68C1C9F5}"/>
          </ac:graphicFrameMkLst>
        </pc:graphicFrameChg>
      </pc:sldChg>
      <pc:sldChg chg="addSp modSp new mod ord setBg modNotes">
        <pc:chgData name="Nidhi Marsonia" userId="2543b7e2-bb31-4e39-b4dc-9c818a2ee7bb" providerId="ADAL" clId="{E98779B4-60FF-43C0-B84C-A040FC0A6789}" dt="2022-10-21T22:01:55.034" v="162"/>
        <pc:sldMkLst>
          <pc:docMk/>
          <pc:sldMk cId="2864957900" sldId="297"/>
        </pc:sldMkLst>
        <pc:spChg chg="mod">
          <ac:chgData name="Nidhi Marsonia" userId="2543b7e2-bb31-4e39-b4dc-9c818a2ee7bb" providerId="ADAL" clId="{E98779B4-60FF-43C0-B84C-A040FC0A6789}" dt="2022-10-21T21:49:54.421" v="47" actId="20577"/>
          <ac:spMkLst>
            <pc:docMk/>
            <pc:sldMk cId="2864957900" sldId="297"/>
            <ac:spMk id="2" creationId="{DB896B4C-74AE-9F42-D19C-8A7665DCE22E}"/>
          </ac:spMkLst>
        </pc:spChg>
        <pc:graphicFrameChg chg="add mod">
          <ac:chgData name="Nidhi Marsonia" userId="2543b7e2-bb31-4e39-b4dc-9c818a2ee7bb" providerId="ADAL" clId="{E98779B4-60FF-43C0-B84C-A040FC0A6789}" dt="2022-10-21T22:01:55.034" v="162"/>
          <ac:graphicFrameMkLst>
            <pc:docMk/>
            <pc:sldMk cId="2864957900" sldId="297"/>
            <ac:graphicFrameMk id="4" creationId="{D9E4B19F-A005-B5B7-C00F-2ABE799EF657}"/>
          </ac:graphicFrameMkLst>
        </pc:graphicFrameChg>
      </pc:sldChg>
    </pc:docChg>
  </pc:docChgLst>
  <pc:docChgLst>
    <pc:chgData name="Azm Uddin" userId="S::auddin1@students.kennesaw.edu::d9528c9c-cdf2-48c1-a1f6-2aef79c0a57b" providerId="AD" clId="Web-{144E36EF-AEA1-5A86-6EDC-210B9B4D6496}"/>
    <pc:docChg chg="modSld">
      <pc:chgData name="Azm Uddin" userId="S::auddin1@students.kennesaw.edu::d9528c9c-cdf2-48c1-a1f6-2aef79c0a57b" providerId="AD" clId="Web-{144E36EF-AEA1-5A86-6EDC-210B9B4D6496}" dt="2022-10-21T22:41:42.197" v="164" actId="20577"/>
      <pc:docMkLst>
        <pc:docMk/>
      </pc:docMkLst>
      <pc:sldChg chg="modSp">
        <pc:chgData name="Azm Uddin" userId="S::auddin1@students.kennesaw.edu::d9528c9c-cdf2-48c1-a1f6-2aef79c0a57b" providerId="AD" clId="Web-{144E36EF-AEA1-5A86-6EDC-210B9B4D6496}" dt="2022-10-21T22:41:42.197" v="164" actId="20577"/>
        <pc:sldMkLst>
          <pc:docMk/>
          <pc:sldMk cId="0" sldId="271"/>
        </pc:sldMkLst>
        <pc:spChg chg="mod">
          <ac:chgData name="Azm Uddin" userId="S::auddin1@students.kennesaw.edu::d9528c9c-cdf2-48c1-a1f6-2aef79c0a57b" providerId="AD" clId="Web-{144E36EF-AEA1-5A86-6EDC-210B9B4D6496}" dt="2022-10-21T22:41:42.197" v="164" actId="20577"/>
          <ac:spMkLst>
            <pc:docMk/>
            <pc:sldMk cId="0" sldId="271"/>
            <ac:spMk id="7" creationId="{5FA6097B-3AAD-F144-60D8-638A9C19C8B5}"/>
          </ac:spMkLst>
        </pc:spChg>
      </pc:sldChg>
      <pc:sldChg chg="modSp">
        <pc:chgData name="Azm Uddin" userId="S::auddin1@students.kennesaw.edu::d9528c9c-cdf2-48c1-a1f6-2aef79c0a57b" providerId="AD" clId="Web-{144E36EF-AEA1-5A86-6EDC-210B9B4D6496}" dt="2022-10-21T22:11:57.553" v="9" actId="20577"/>
        <pc:sldMkLst>
          <pc:docMk/>
          <pc:sldMk cId="0" sldId="272"/>
        </pc:sldMkLst>
        <pc:spChg chg="mod">
          <ac:chgData name="Azm Uddin" userId="S::auddin1@students.kennesaw.edu::d9528c9c-cdf2-48c1-a1f6-2aef79c0a57b" providerId="AD" clId="Web-{144E36EF-AEA1-5A86-6EDC-210B9B4D6496}" dt="2022-10-21T22:11:57.553" v="9" actId="20577"/>
          <ac:spMkLst>
            <pc:docMk/>
            <pc:sldMk cId="0" sldId="272"/>
            <ac:spMk id="6" creationId="{1C23DCF4-6022-79ED-CD4D-1B09B15F4108}"/>
          </ac:spMkLst>
        </pc:spChg>
      </pc:sldChg>
      <pc:sldChg chg="modSp">
        <pc:chgData name="Azm Uddin" userId="S::auddin1@students.kennesaw.edu::d9528c9c-cdf2-48c1-a1f6-2aef79c0a57b" providerId="AD" clId="Web-{144E36EF-AEA1-5A86-6EDC-210B9B4D6496}" dt="2022-10-21T16:05:55.063" v="0" actId="1076"/>
        <pc:sldMkLst>
          <pc:docMk/>
          <pc:sldMk cId="3941316368" sldId="291"/>
        </pc:sldMkLst>
        <pc:picChg chg="mod">
          <ac:chgData name="Azm Uddin" userId="S::auddin1@students.kennesaw.edu::d9528c9c-cdf2-48c1-a1f6-2aef79c0a57b" providerId="AD" clId="Web-{144E36EF-AEA1-5A86-6EDC-210B9B4D6496}" dt="2022-10-21T16:05:55.063" v="0" actId="1076"/>
          <ac:picMkLst>
            <pc:docMk/>
            <pc:sldMk cId="3941316368" sldId="291"/>
            <ac:picMk id="3" creationId="{797B10DC-D943-29D9-B809-400FCD01360C}"/>
          </ac:picMkLst>
        </pc:picChg>
      </pc:sldChg>
    </pc:docChg>
  </pc:docChgLst>
  <pc:docChgLst>
    <pc:chgData name="Tiffany Nguyen" userId="S::tnguy276@students.kennesaw.edu::45c01fc6-f209-4c67-937d-60413db4c3e7" providerId="AD" clId="Web-{AAE7A994-730E-E3B5-43D2-513A02E44549}"/>
    <pc:docChg chg="mod addSld modSld">
      <pc:chgData name="Tiffany Nguyen" userId="S::tnguy276@students.kennesaw.edu::45c01fc6-f209-4c67-937d-60413db4c3e7" providerId="AD" clId="Web-{AAE7A994-730E-E3B5-43D2-513A02E44549}" dt="2022-10-21T18:04:19.340" v="202" actId="20577"/>
      <pc:docMkLst>
        <pc:docMk/>
      </pc:docMkLst>
      <pc:sldChg chg="modSp addCm">
        <pc:chgData name="Tiffany Nguyen" userId="S::tnguy276@students.kennesaw.edu::45c01fc6-f209-4c67-937d-60413db4c3e7" providerId="AD" clId="Web-{AAE7A994-730E-E3B5-43D2-513A02E44549}" dt="2022-10-21T18:04:17.012" v="201" actId="1076"/>
        <pc:sldMkLst>
          <pc:docMk/>
          <pc:sldMk cId="0" sldId="268"/>
        </pc:sldMkLst>
        <pc:spChg chg="mod">
          <ac:chgData name="Tiffany Nguyen" userId="S::tnguy276@students.kennesaw.edu::45c01fc6-f209-4c67-937d-60413db4c3e7" providerId="AD" clId="Web-{AAE7A994-730E-E3B5-43D2-513A02E44549}" dt="2022-10-21T18:04:17.012" v="201" actId="1076"/>
          <ac:spMkLst>
            <pc:docMk/>
            <pc:sldMk cId="0" sldId="268"/>
            <ac:spMk id="2" creationId="{B18C94A5-F792-CCBD-B5A3-B89BF06CC628}"/>
          </ac:spMkLst>
        </pc:spChg>
        <pc:spChg chg="mod">
          <ac:chgData name="Tiffany Nguyen" userId="S::tnguy276@students.kennesaw.edu::45c01fc6-f209-4c67-937d-60413db4c3e7" providerId="AD" clId="Web-{AAE7A994-730E-E3B5-43D2-513A02E44549}" dt="2022-10-21T17:54:48.090" v="133" actId="20577"/>
          <ac:spMkLst>
            <pc:docMk/>
            <pc:sldMk cId="0" sldId="268"/>
            <ac:spMk id="5" creationId="{B40006F7-DEF2-5659-0C83-0B5DA9570632}"/>
          </ac:spMkLst>
        </pc:spChg>
      </pc:sldChg>
      <pc:sldChg chg="modSp">
        <pc:chgData name="Tiffany Nguyen" userId="S::tnguy276@students.kennesaw.edu::45c01fc6-f209-4c67-937d-60413db4c3e7" providerId="AD" clId="Web-{AAE7A994-730E-E3B5-43D2-513A02E44549}" dt="2022-10-21T18:04:19.340" v="202" actId="20577"/>
        <pc:sldMkLst>
          <pc:docMk/>
          <pc:sldMk cId="0" sldId="272"/>
        </pc:sldMkLst>
        <pc:spChg chg="mod">
          <ac:chgData name="Tiffany Nguyen" userId="S::tnguy276@students.kennesaw.edu::45c01fc6-f209-4c67-937d-60413db4c3e7" providerId="AD" clId="Web-{AAE7A994-730E-E3B5-43D2-513A02E44549}" dt="2022-10-21T18:04:19.340" v="202" actId="20577"/>
          <ac:spMkLst>
            <pc:docMk/>
            <pc:sldMk cId="0" sldId="272"/>
            <ac:spMk id="6" creationId="{1C23DCF4-6022-79ED-CD4D-1B09B15F4108}"/>
          </ac:spMkLst>
        </pc:spChg>
      </pc:sldChg>
      <pc:sldChg chg="addSp delSp modSp new addCm">
        <pc:chgData name="Tiffany Nguyen" userId="S::tnguy276@students.kennesaw.edu::45c01fc6-f209-4c67-937d-60413db4c3e7" providerId="AD" clId="Web-{AAE7A994-730E-E3B5-43D2-513A02E44549}" dt="2022-10-21T17:58:04.299" v="136"/>
        <pc:sldMkLst>
          <pc:docMk/>
          <pc:sldMk cId="169065057" sldId="290"/>
        </pc:sldMkLst>
        <pc:spChg chg="del">
          <ac:chgData name="Tiffany Nguyen" userId="S::tnguy276@students.kennesaw.edu::45c01fc6-f209-4c67-937d-60413db4c3e7" providerId="AD" clId="Web-{AAE7A994-730E-E3B5-43D2-513A02E44549}" dt="2022-10-20T23:15:51.737" v="3"/>
          <ac:spMkLst>
            <pc:docMk/>
            <pc:sldMk cId="169065057" sldId="290"/>
            <ac:spMk id="2" creationId="{7D1D2E5C-A2F6-16A0-E146-427914B24A23}"/>
          </ac:spMkLst>
        </pc:spChg>
        <pc:picChg chg="add mod">
          <ac:chgData name="Tiffany Nguyen" userId="S::tnguy276@students.kennesaw.edu::45c01fc6-f209-4c67-937d-60413db4c3e7" providerId="AD" clId="Web-{AAE7A994-730E-E3B5-43D2-513A02E44549}" dt="2022-10-20T23:16:06.331" v="8" actId="1076"/>
          <ac:picMkLst>
            <pc:docMk/>
            <pc:sldMk cId="169065057" sldId="290"/>
            <ac:picMk id="4" creationId="{3244CD89-3C9F-D660-D935-1C6C7F82FD8D}"/>
          </ac:picMkLst>
        </pc:picChg>
      </pc:sldChg>
    </pc:docChg>
  </pc:docChgLst>
  <pc:docChgLst>
    <pc:chgData name="Michael McInnis" userId="S::mmcinni2@students.kennesaw.edu::3fa0d64b-28b6-4274-b7b4-f34926456fe0" providerId="AD" clId="Web-{2B92F5E8-E0FF-47DB-911C-E69029C29A9E}"/>
    <pc:docChg chg="modSld">
      <pc:chgData name="Michael McInnis" userId="S::mmcinni2@students.kennesaw.edu::3fa0d64b-28b6-4274-b7b4-f34926456fe0" providerId="AD" clId="Web-{2B92F5E8-E0FF-47DB-911C-E69029C29A9E}" dt="2022-10-21T23:35:50.192" v="41" actId="20577"/>
      <pc:docMkLst>
        <pc:docMk/>
      </pc:docMkLst>
      <pc:sldChg chg="modSp">
        <pc:chgData name="Michael McInnis" userId="S::mmcinni2@students.kennesaw.edu::3fa0d64b-28b6-4274-b7b4-f34926456fe0" providerId="AD" clId="Web-{2B92F5E8-E0FF-47DB-911C-E69029C29A9E}" dt="2022-10-21T23:35:50.192" v="41" actId="20577"/>
        <pc:sldMkLst>
          <pc:docMk/>
          <pc:sldMk cId="0" sldId="272"/>
        </pc:sldMkLst>
        <pc:spChg chg="mod">
          <ac:chgData name="Michael McInnis" userId="S::mmcinni2@students.kennesaw.edu::3fa0d64b-28b6-4274-b7b4-f34926456fe0" providerId="AD" clId="Web-{2B92F5E8-E0FF-47DB-911C-E69029C29A9E}" dt="2022-10-21T23:35:50.192" v="41" actId="20577"/>
          <ac:spMkLst>
            <pc:docMk/>
            <pc:sldMk cId="0" sldId="272"/>
            <ac:spMk id="6" creationId="{1C23DCF4-6022-79ED-CD4D-1B09B15F4108}"/>
          </ac:spMkLst>
        </pc:spChg>
      </pc:sldChg>
    </pc:docChg>
  </pc:docChgLst>
  <pc:docChgLst>
    <pc:chgData name="Nidhi Marsonia" userId="S::nmarsoni@students.kennesaw.edu::2543b7e2-bb31-4e39-b4dc-9c818a2ee7bb" providerId="AD" clId="Web-{D448B27D-2242-1489-C17C-ECAE72A0765E}"/>
    <pc:docChg chg="addSld delSld modSld">
      <pc:chgData name="Nidhi Marsonia" userId="S::nmarsoni@students.kennesaw.edu::2543b7e2-bb31-4e39-b4dc-9c818a2ee7bb" providerId="AD" clId="Web-{D448B27D-2242-1489-C17C-ECAE72A0765E}" dt="2022-10-21T21:37:17.931" v="90"/>
      <pc:docMkLst>
        <pc:docMk/>
      </pc:docMkLst>
      <pc:sldChg chg="modSp">
        <pc:chgData name="Nidhi Marsonia" userId="S::nmarsoni@students.kennesaw.edu::2543b7e2-bb31-4e39-b4dc-9c818a2ee7bb" providerId="AD" clId="Web-{D448B27D-2242-1489-C17C-ECAE72A0765E}" dt="2022-10-21T19:10:37.347" v="55" actId="20577"/>
        <pc:sldMkLst>
          <pc:docMk/>
          <pc:sldMk cId="0" sldId="261"/>
        </pc:sldMkLst>
        <pc:spChg chg="mod">
          <ac:chgData name="Nidhi Marsonia" userId="S::nmarsoni@students.kennesaw.edu::2543b7e2-bb31-4e39-b4dc-9c818a2ee7bb" providerId="AD" clId="Web-{D448B27D-2242-1489-C17C-ECAE72A0765E}" dt="2022-10-21T19:10:37.347" v="55" actId="20577"/>
          <ac:spMkLst>
            <pc:docMk/>
            <pc:sldMk cId="0" sldId="261"/>
            <ac:spMk id="125" creationId="{00000000-0000-0000-0000-000000000000}"/>
          </ac:spMkLst>
        </pc:spChg>
      </pc:sldChg>
      <pc:sldChg chg="modSp">
        <pc:chgData name="Nidhi Marsonia" userId="S::nmarsoni@students.kennesaw.edu::2543b7e2-bb31-4e39-b4dc-9c818a2ee7bb" providerId="AD" clId="Web-{D448B27D-2242-1489-C17C-ECAE72A0765E}" dt="2022-10-21T19:12:50.085" v="73" actId="14100"/>
        <pc:sldMkLst>
          <pc:docMk/>
          <pc:sldMk cId="0" sldId="272"/>
        </pc:sldMkLst>
        <pc:spChg chg="mod">
          <ac:chgData name="Nidhi Marsonia" userId="S::nmarsoni@students.kennesaw.edu::2543b7e2-bb31-4e39-b4dc-9c818a2ee7bb" providerId="AD" clId="Web-{D448B27D-2242-1489-C17C-ECAE72A0765E}" dt="2022-10-21T19:12:50.085" v="73" actId="14100"/>
          <ac:spMkLst>
            <pc:docMk/>
            <pc:sldMk cId="0" sldId="272"/>
            <ac:spMk id="6" creationId="{1C23DCF4-6022-79ED-CD4D-1B09B15F4108}"/>
          </ac:spMkLst>
        </pc:spChg>
      </pc:sldChg>
      <pc:sldChg chg="del">
        <pc:chgData name="Nidhi Marsonia" userId="S::nmarsoni@students.kennesaw.edu::2543b7e2-bb31-4e39-b4dc-9c818a2ee7bb" providerId="AD" clId="Web-{D448B27D-2242-1489-C17C-ECAE72A0765E}" dt="2022-10-21T21:37:01.212" v="83"/>
        <pc:sldMkLst>
          <pc:docMk/>
          <pc:sldMk cId="0" sldId="280"/>
        </pc:sldMkLst>
      </pc:sldChg>
      <pc:sldChg chg="del">
        <pc:chgData name="Nidhi Marsonia" userId="S::nmarsoni@students.kennesaw.edu::2543b7e2-bb31-4e39-b4dc-9c818a2ee7bb" providerId="AD" clId="Web-{D448B27D-2242-1489-C17C-ECAE72A0765E}" dt="2022-10-21T21:37:03.415" v="84"/>
        <pc:sldMkLst>
          <pc:docMk/>
          <pc:sldMk cId="0" sldId="281"/>
        </pc:sldMkLst>
      </pc:sldChg>
      <pc:sldChg chg="del">
        <pc:chgData name="Nidhi Marsonia" userId="S::nmarsoni@students.kennesaw.edu::2543b7e2-bb31-4e39-b4dc-9c818a2ee7bb" providerId="AD" clId="Web-{D448B27D-2242-1489-C17C-ECAE72A0765E}" dt="2022-10-21T21:37:13.446" v="89"/>
        <pc:sldMkLst>
          <pc:docMk/>
          <pc:sldMk cId="0" sldId="283"/>
        </pc:sldMkLst>
      </pc:sldChg>
      <pc:sldChg chg="del">
        <pc:chgData name="Nidhi Marsonia" userId="S::nmarsoni@students.kennesaw.edu::2543b7e2-bb31-4e39-b4dc-9c818a2ee7bb" providerId="AD" clId="Web-{D448B27D-2242-1489-C17C-ECAE72A0765E}" dt="2022-10-21T21:37:13.087" v="88"/>
        <pc:sldMkLst>
          <pc:docMk/>
          <pc:sldMk cId="0" sldId="285"/>
        </pc:sldMkLst>
      </pc:sldChg>
      <pc:sldChg chg="del">
        <pc:chgData name="Nidhi Marsonia" userId="S::nmarsoni@students.kennesaw.edu::2543b7e2-bb31-4e39-b4dc-9c818a2ee7bb" providerId="AD" clId="Web-{D448B27D-2242-1489-C17C-ECAE72A0765E}" dt="2022-10-21T21:37:10.149" v="87"/>
        <pc:sldMkLst>
          <pc:docMk/>
          <pc:sldMk cId="0" sldId="286"/>
        </pc:sldMkLst>
      </pc:sldChg>
      <pc:sldChg chg="del">
        <pc:chgData name="Nidhi Marsonia" userId="S::nmarsoni@students.kennesaw.edu::2543b7e2-bb31-4e39-b4dc-9c818a2ee7bb" providerId="AD" clId="Web-{D448B27D-2242-1489-C17C-ECAE72A0765E}" dt="2022-10-21T21:37:09.056" v="86"/>
        <pc:sldMkLst>
          <pc:docMk/>
          <pc:sldMk cId="0" sldId="288"/>
        </pc:sldMkLst>
      </pc:sldChg>
      <pc:sldChg chg="del">
        <pc:chgData name="Nidhi Marsonia" userId="S::nmarsoni@students.kennesaw.edu::2543b7e2-bb31-4e39-b4dc-9c818a2ee7bb" providerId="AD" clId="Web-{D448B27D-2242-1489-C17C-ECAE72A0765E}" dt="2022-10-21T21:37:06.931" v="85"/>
        <pc:sldMkLst>
          <pc:docMk/>
          <pc:sldMk cId="0" sldId="289"/>
        </pc:sldMkLst>
      </pc:sldChg>
      <pc:sldChg chg="addSp modSp new">
        <pc:chgData name="Nidhi Marsonia" userId="S::nmarsoni@students.kennesaw.edu::2543b7e2-bb31-4e39-b4dc-9c818a2ee7bb" providerId="AD" clId="Web-{D448B27D-2242-1489-C17C-ECAE72A0765E}" dt="2022-10-21T21:15:13.339" v="82" actId="14100"/>
        <pc:sldMkLst>
          <pc:docMk/>
          <pc:sldMk cId="1044684559" sldId="295"/>
        </pc:sldMkLst>
        <pc:picChg chg="add mod">
          <ac:chgData name="Nidhi Marsonia" userId="S::nmarsoni@students.kennesaw.edu::2543b7e2-bb31-4e39-b4dc-9c818a2ee7bb" providerId="AD" clId="Web-{D448B27D-2242-1489-C17C-ECAE72A0765E}" dt="2022-10-21T21:15:13.339" v="82" actId="14100"/>
          <ac:picMkLst>
            <pc:docMk/>
            <pc:sldMk cId="1044684559" sldId="295"/>
            <ac:picMk id="3" creationId="{9B9C21FE-DE65-5784-551D-44DC6BA1D554}"/>
          </ac:picMkLst>
        </pc:picChg>
      </pc:sldChg>
      <pc:sldChg chg="new">
        <pc:chgData name="Nidhi Marsonia" userId="S::nmarsoni@students.kennesaw.edu::2543b7e2-bb31-4e39-b4dc-9c818a2ee7bb" providerId="AD" clId="Web-{D448B27D-2242-1489-C17C-ECAE72A0765E}" dt="2022-10-21T21:37:17.931" v="90"/>
        <pc:sldMkLst>
          <pc:docMk/>
          <pc:sldMk cId="578318978" sldId="296"/>
        </pc:sldMkLst>
      </pc:sldChg>
    </pc:docChg>
  </pc:docChgLst>
  <pc:docChgLst>
    <pc:chgData name="Justin McCannon" userId="S::jmccanno@students.kennesaw.edu::573a385c-fd05-4df7-ba33-45a618d06e5e" providerId="AD" clId="Web-{891842F8-0AC2-B6A2-A1C7-D8831DD4F4FE}"/>
    <pc:docChg chg="addSld modSld">
      <pc:chgData name="Justin McCannon" userId="S::jmccanno@students.kennesaw.edu::573a385c-fd05-4df7-ba33-45a618d06e5e" providerId="AD" clId="Web-{891842F8-0AC2-B6A2-A1C7-D8831DD4F4FE}" dt="2022-10-21T19:40:41.413" v="348"/>
      <pc:docMkLst>
        <pc:docMk/>
      </pc:docMkLst>
      <pc:sldChg chg="modSp">
        <pc:chgData name="Justin McCannon" userId="S::jmccanno@students.kennesaw.edu::573a385c-fd05-4df7-ba33-45a618d06e5e" providerId="AD" clId="Web-{891842F8-0AC2-B6A2-A1C7-D8831DD4F4FE}" dt="2022-10-21T19:30:39.968" v="304" actId="20577"/>
        <pc:sldMkLst>
          <pc:docMk/>
          <pc:sldMk cId="0" sldId="257"/>
        </pc:sldMkLst>
        <pc:spChg chg="mod">
          <ac:chgData name="Justin McCannon" userId="S::jmccanno@students.kennesaw.edu::573a385c-fd05-4df7-ba33-45a618d06e5e" providerId="AD" clId="Web-{891842F8-0AC2-B6A2-A1C7-D8831DD4F4FE}" dt="2022-10-21T19:30:39.968" v="304" actId="20577"/>
          <ac:spMkLst>
            <pc:docMk/>
            <pc:sldMk cId="0" sldId="257"/>
            <ac:spMk id="3" creationId="{FF6D0AA3-2A56-7EDC-D58E-9D0095D31DC5}"/>
          </ac:spMkLst>
        </pc:spChg>
      </pc:sldChg>
      <pc:sldChg chg="addSp delSp modSp mod modClrScheme chgLayout">
        <pc:chgData name="Justin McCannon" userId="S::jmccanno@students.kennesaw.edu::573a385c-fd05-4df7-ba33-45a618d06e5e" providerId="AD" clId="Web-{891842F8-0AC2-B6A2-A1C7-D8831DD4F4FE}" dt="2022-10-21T19:29:52.232" v="270" actId="20577"/>
        <pc:sldMkLst>
          <pc:docMk/>
          <pc:sldMk cId="0" sldId="258"/>
        </pc:sldMkLst>
        <pc:spChg chg="del mod">
          <ac:chgData name="Justin McCannon" userId="S::jmccanno@students.kennesaw.edu::573a385c-fd05-4df7-ba33-45a618d06e5e" providerId="AD" clId="Web-{891842F8-0AC2-B6A2-A1C7-D8831DD4F4FE}" dt="2022-10-21T19:24:39.002" v="147"/>
          <ac:spMkLst>
            <pc:docMk/>
            <pc:sldMk cId="0" sldId="258"/>
            <ac:spMk id="2" creationId="{245C53C5-4187-5497-6CA2-5F43D1D0BE16}"/>
          </ac:spMkLst>
        </pc:spChg>
        <pc:spChg chg="add mod ord">
          <ac:chgData name="Justin McCannon" userId="S::jmccanno@students.kennesaw.edu::573a385c-fd05-4df7-ba33-45a618d06e5e" providerId="AD" clId="Web-{891842F8-0AC2-B6A2-A1C7-D8831DD4F4FE}" dt="2022-10-21T19:29:52.232" v="270" actId="20577"/>
          <ac:spMkLst>
            <pc:docMk/>
            <pc:sldMk cId="0" sldId="258"/>
            <ac:spMk id="3" creationId="{0F0E83C6-AF43-F3AC-8CF8-C180CF3D9ACA}"/>
          </ac:spMkLst>
        </pc:spChg>
        <pc:spChg chg="mod ord">
          <ac:chgData name="Justin McCannon" userId="S::jmccanno@students.kennesaw.edu::573a385c-fd05-4df7-ba33-45a618d06e5e" providerId="AD" clId="Web-{891842F8-0AC2-B6A2-A1C7-D8831DD4F4FE}" dt="2022-10-21T19:24:33.298" v="145"/>
          <ac:spMkLst>
            <pc:docMk/>
            <pc:sldMk cId="0" sldId="258"/>
            <ac:spMk id="98" creationId="{00000000-0000-0000-0000-000000000000}"/>
          </ac:spMkLst>
        </pc:spChg>
        <pc:spChg chg="mod ord">
          <ac:chgData name="Justin McCannon" userId="S::jmccanno@students.kennesaw.edu::573a385c-fd05-4df7-ba33-45a618d06e5e" providerId="AD" clId="Web-{891842F8-0AC2-B6A2-A1C7-D8831DD4F4FE}" dt="2022-10-21T19:24:33.298" v="145"/>
          <ac:spMkLst>
            <pc:docMk/>
            <pc:sldMk cId="0" sldId="258"/>
            <ac:spMk id="106" creationId="{00000000-0000-0000-0000-000000000000}"/>
          </ac:spMkLst>
        </pc:spChg>
      </pc:sldChg>
      <pc:sldChg chg="modSp">
        <pc:chgData name="Justin McCannon" userId="S::jmccanno@students.kennesaw.edu::573a385c-fd05-4df7-ba33-45a618d06e5e" providerId="AD" clId="Web-{891842F8-0AC2-B6A2-A1C7-D8831DD4F4FE}" dt="2022-10-21T19:23:46.625" v="139" actId="20577"/>
        <pc:sldMkLst>
          <pc:docMk/>
          <pc:sldMk cId="0" sldId="261"/>
        </pc:sldMkLst>
        <pc:spChg chg="mod">
          <ac:chgData name="Justin McCannon" userId="S::jmccanno@students.kennesaw.edu::573a385c-fd05-4df7-ba33-45a618d06e5e" providerId="AD" clId="Web-{891842F8-0AC2-B6A2-A1C7-D8831DD4F4FE}" dt="2022-10-21T19:23:46.625" v="139" actId="20577"/>
          <ac:spMkLst>
            <pc:docMk/>
            <pc:sldMk cId="0" sldId="261"/>
            <ac:spMk id="125" creationId="{00000000-0000-0000-0000-000000000000}"/>
          </ac:spMkLst>
        </pc:spChg>
      </pc:sldChg>
      <pc:sldChg chg="modSp">
        <pc:chgData name="Justin McCannon" userId="S::jmccanno@students.kennesaw.edu::573a385c-fd05-4df7-ba33-45a618d06e5e" providerId="AD" clId="Web-{891842F8-0AC2-B6A2-A1C7-D8831DD4F4FE}" dt="2022-10-21T19:31:22.454" v="329" actId="20577"/>
        <pc:sldMkLst>
          <pc:docMk/>
          <pc:sldMk cId="0" sldId="272"/>
        </pc:sldMkLst>
        <pc:spChg chg="mod">
          <ac:chgData name="Justin McCannon" userId="S::jmccanno@students.kennesaw.edu::573a385c-fd05-4df7-ba33-45a618d06e5e" providerId="AD" clId="Web-{891842F8-0AC2-B6A2-A1C7-D8831DD4F4FE}" dt="2022-10-21T19:31:22.454" v="329" actId="20577"/>
          <ac:spMkLst>
            <pc:docMk/>
            <pc:sldMk cId="0" sldId="272"/>
            <ac:spMk id="6" creationId="{1C23DCF4-6022-79ED-CD4D-1B09B15F4108}"/>
          </ac:spMkLst>
        </pc:spChg>
      </pc:sldChg>
      <pc:sldChg chg="addSp modSp new mod modClrScheme chgLayout">
        <pc:chgData name="Justin McCannon" userId="S::jmccanno@students.kennesaw.edu::573a385c-fd05-4df7-ba33-45a618d06e5e" providerId="AD" clId="Web-{891842F8-0AC2-B6A2-A1C7-D8831DD4F4FE}" dt="2022-10-21T19:29:18.559" v="252" actId="20577"/>
        <pc:sldMkLst>
          <pc:docMk/>
          <pc:sldMk cId="1246151714" sldId="292"/>
        </pc:sldMkLst>
        <pc:spChg chg="mod ord">
          <ac:chgData name="Justin McCannon" userId="S::jmccanno@students.kennesaw.edu::573a385c-fd05-4df7-ba33-45a618d06e5e" providerId="AD" clId="Web-{891842F8-0AC2-B6A2-A1C7-D8831DD4F4FE}" dt="2022-10-21T19:19:52.975" v="1"/>
          <ac:spMkLst>
            <pc:docMk/>
            <pc:sldMk cId="1246151714" sldId="292"/>
            <ac:spMk id="2" creationId="{AA5B5E94-9B82-A91A-6A86-AF809412CDDF}"/>
          </ac:spMkLst>
        </pc:spChg>
        <pc:spChg chg="add mod ord">
          <ac:chgData name="Justin McCannon" userId="S::jmccanno@students.kennesaw.edu::573a385c-fd05-4df7-ba33-45a618d06e5e" providerId="AD" clId="Web-{891842F8-0AC2-B6A2-A1C7-D8831DD4F4FE}" dt="2022-10-21T19:20:56.540" v="43" actId="20577"/>
          <ac:spMkLst>
            <pc:docMk/>
            <pc:sldMk cId="1246151714" sldId="292"/>
            <ac:spMk id="3" creationId="{5D227453-1478-76BB-1C01-4491EAB5B6CC}"/>
          </ac:spMkLst>
        </pc:spChg>
        <pc:spChg chg="add mod ord">
          <ac:chgData name="Justin McCannon" userId="S::jmccanno@students.kennesaw.edu::573a385c-fd05-4df7-ba33-45a618d06e5e" providerId="AD" clId="Web-{891842F8-0AC2-B6A2-A1C7-D8831DD4F4FE}" dt="2022-10-21T19:29:18.559" v="252" actId="20577"/>
          <ac:spMkLst>
            <pc:docMk/>
            <pc:sldMk cId="1246151714" sldId="292"/>
            <ac:spMk id="4" creationId="{74A69B0B-46B9-1ED9-16D2-683CC4184D75}"/>
          </ac:spMkLst>
        </pc:spChg>
      </pc:sldChg>
      <pc:sldChg chg="modSp new">
        <pc:chgData name="Justin McCannon" userId="S::jmccanno@students.kennesaw.edu::573a385c-fd05-4df7-ba33-45a618d06e5e" providerId="AD" clId="Web-{891842F8-0AC2-B6A2-A1C7-D8831DD4F4FE}" dt="2022-10-21T19:30:59.469" v="316" actId="20577"/>
        <pc:sldMkLst>
          <pc:docMk/>
          <pc:sldMk cId="3153945297" sldId="293"/>
        </pc:sldMkLst>
        <pc:spChg chg="mod">
          <ac:chgData name="Justin McCannon" userId="S::jmccanno@students.kennesaw.edu::573a385c-fd05-4df7-ba33-45a618d06e5e" providerId="AD" clId="Web-{891842F8-0AC2-B6A2-A1C7-D8831DD4F4FE}" dt="2022-10-21T19:21:24.604" v="61" actId="20577"/>
          <ac:spMkLst>
            <pc:docMk/>
            <pc:sldMk cId="3153945297" sldId="293"/>
            <ac:spMk id="2" creationId="{86FEA96B-505F-D587-12DB-023E972D31BE}"/>
          </ac:spMkLst>
        </pc:spChg>
        <pc:spChg chg="mod">
          <ac:chgData name="Justin McCannon" userId="S::jmccanno@students.kennesaw.edu::573a385c-fd05-4df7-ba33-45a618d06e5e" providerId="AD" clId="Web-{891842F8-0AC2-B6A2-A1C7-D8831DD4F4FE}" dt="2022-10-21T19:30:59.469" v="316" actId="20577"/>
          <ac:spMkLst>
            <pc:docMk/>
            <pc:sldMk cId="3153945297" sldId="293"/>
            <ac:spMk id="3" creationId="{49FC06A2-961E-A662-6192-D06611C53FCC}"/>
          </ac:spMkLst>
        </pc:spChg>
      </pc:sldChg>
      <pc:sldChg chg="addSp delSp modSp new mod modClrScheme chgLayout">
        <pc:chgData name="Justin McCannon" userId="S::jmccanno@students.kennesaw.edu::573a385c-fd05-4df7-ba33-45a618d06e5e" providerId="AD" clId="Web-{891842F8-0AC2-B6A2-A1C7-D8831DD4F4FE}" dt="2022-10-21T19:40:41.413" v="348"/>
        <pc:sldMkLst>
          <pc:docMk/>
          <pc:sldMk cId="753153299" sldId="294"/>
        </pc:sldMkLst>
        <pc:spChg chg="mod ord">
          <ac:chgData name="Justin McCannon" userId="S::jmccanno@students.kennesaw.edu::573a385c-fd05-4df7-ba33-45a618d06e5e" providerId="AD" clId="Web-{891842F8-0AC2-B6A2-A1C7-D8831DD4F4FE}" dt="2022-10-21T19:31:45.986" v="331"/>
          <ac:spMkLst>
            <pc:docMk/>
            <pc:sldMk cId="753153299" sldId="294"/>
            <ac:spMk id="2" creationId="{95900971-FD76-F8E5-925C-CBBD37910DA0}"/>
          </ac:spMkLst>
        </pc:spChg>
        <pc:spChg chg="add mod ord">
          <ac:chgData name="Justin McCannon" userId="S::jmccanno@students.kennesaw.edu::573a385c-fd05-4df7-ba33-45a618d06e5e" providerId="AD" clId="Web-{891842F8-0AC2-B6A2-A1C7-D8831DD4F4FE}" dt="2022-10-21T19:31:49.612" v="338" actId="20577"/>
          <ac:spMkLst>
            <pc:docMk/>
            <pc:sldMk cId="753153299" sldId="294"/>
            <ac:spMk id="3" creationId="{3B012F0A-E405-9013-8527-C8D76252AFBC}"/>
          </ac:spMkLst>
        </pc:spChg>
        <pc:picChg chg="add del mod">
          <ac:chgData name="Justin McCannon" userId="S::jmccanno@students.kennesaw.edu::573a385c-fd05-4df7-ba33-45a618d06e5e" providerId="AD" clId="Web-{891842F8-0AC2-B6A2-A1C7-D8831DD4F4FE}" dt="2022-10-21T19:39:42.348" v="341"/>
          <ac:picMkLst>
            <pc:docMk/>
            <pc:sldMk cId="753153299" sldId="294"/>
            <ac:picMk id="4" creationId="{E4E29F95-DC4C-EAFC-0C7F-77ECD3CD290B}"/>
          </ac:picMkLst>
        </pc:picChg>
        <pc:picChg chg="add del mod">
          <ac:chgData name="Justin McCannon" userId="S::jmccanno@students.kennesaw.edu::573a385c-fd05-4df7-ba33-45a618d06e5e" providerId="AD" clId="Web-{891842F8-0AC2-B6A2-A1C7-D8831DD4F4FE}" dt="2022-10-21T19:40:41.413" v="348"/>
          <ac:picMkLst>
            <pc:docMk/>
            <pc:sldMk cId="753153299" sldId="294"/>
            <ac:picMk id="5" creationId="{6331B7F2-14F8-3923-038F-D7C7D28CB54C}"/>
          </ac:picMkLst>
        </pc:picChg>
      </pc:sldChg>
    </pc:docChg>
  </pc:docChgLst>
  <pc:docChgLst>
    <pc:chgData name="Justin McCannon" userId="S::jmccanno@students.kennesaw.edu::573a385c-fd05-4df7-ba33-45a618d06e5e" providerId="AD" clId="Web-{2B306471-BA15-C653-0D3F-4FA783C1D59A}"/>
    <pc:docChg chg="addSld delSld modSld">
      <pc:chgData name="Justin McCannon" userId="S::jmccanno@students.kennesaw.edu::573a385c-fd05-4df7-ba33-45a618d06e5e" providerId="AD" clId="Web-{2B306471-BA15-C653-0D3F-4FA783C1D59A}" dt="2022-10-21T22:32:59.147" v="170" actId="20577"/>
      <pc:docMkLst>
        <pc:docMk/>
      </pc:docMkLst>
      <pc:sldChg chg="modSp">
        <pc:chgData name="Justin McCannon" userId="S::jmccanno@students.kennesaw.edu::573a385c-fd05-4df7-ba33-45a618d06e5e" providerId="AD" clId="Web-{2B306471-BA15-C653-0D3F-4FA783C1D59A}" dt="2022-10-21T22:29:20.469" v="104" actId="20577"/>
        <pc:sldMkLst>
          <pc:docMk/>
          <pc:sldMk cId="0" sldId="257"/>
        </pc:sldMkLst>
        <pc:spChg chg="mod">
          <ac:chgData name="Justin McCannon" userId="S::jmccanno@students.kennesaw.edu::573a385c-fd05-4df7-ba33-45a618d06e5e" providerId="AD" clId="Web-{2B306471-BA15-C653-0D3F-4FA783C1D59A}" dt="2022-10-21T22:29:20.469" v="104" actId="20577"/>
          <ac:spMkLst>
            <pc:docMk/>
            <pc:sldMk cId="0" sldId="257"/>
            <ac:spMk id="3" creationId="{FF6D0AA3-2A56-7EDC-D58E-9D0095D31DC5}"/>
          </ac:spMkLst>
        </pc:spChg>
      </pc:sldChg>
      <pc:sldChg chg="modSp">
        <pc:chgData name="Justin McCannon" userId="S::jmccanno@students.kennesaw.edu::573a385c-fd05-4df7-ba33-45a618d06e5e" providerId="AD" clId="Web-{2B306471-BA15-C653-0D3F-4FA783C1D59A}" dt="2022-10-21T22:32:59.147" v="170" actId="20577"/>
        <pc:sldMkLst>
          <pc:docMk/>
          <pc:sldMk cId="0" sldId="279"/>
        </pc:sldMkLst>
        <pc:spChg chg="mod">
          <ac:chgData name="Justin McCannon" userId="S::jmccanno@students.kennesaw.edu::573a385c-fd05-4df7-ba33-45a618d06e5e" providerId="AD" clId="Web-{2B306471-BA15-C653-0D3F-4FA783C1D59A}" dt="2022-10-21T22:32:59.147" v="170" actId="20577"/>
          <ac:spMkLst>
            <pc:docMk/>
            <pc:sldMk cId="0" sldId="279"/>
            <ac:spMk id="3" creationId="{AE382DBE-61DE-6B37-F8B9-8998206729DF}"/>
          </ac:spMkLst>
        </pc:spChg>
      </pc:sldChg>
      <pc:sldChg chg="new del">
        <pc:chgData name="Justin McCannon" userId="S::jmccanno@students.kennesaw.edu::573a385c-fd05-4df7-ba33-45a618d06e5e" providerId="AD" clId="Web-{2B306471-BA15-C653-0D3F-4FA783C1D59A}" dt="2022-10-21T22:25:58.980" v="1"/>
        <pc:sldMkLst>
          <pc:docMk/>
          <pc:sldMk cId="136155233" sldId="298"/>
        </pc:sldMkLst>
      </pc:sldChg>
      <pc:sldChg chg="addSp modSp new">
        <pc:chgData name="Justin McCannon" userId="S::jmccanno@students.kennesaw.edu::573a385c-fd05-4df7-ba33-45a618d06e5e" providerId="AD" clId="Web-{2B306471-BA15-C653-0D3F-4FA783C1D59A}" dt="2022-10-21T22:26:22.715" v="9" actId="1076"/>
        <pc:sldMkLst>
          <pc:docMk/>
          <pc:sldMk cId="2646437050" sldId="298"/>
        </pc:sldMkLst>
        <pc:picChg chg="add mod">
          <ac:chgData name="Justin McCannon" userId="S::jmccanno@students.kennesaw.edu::573a385c-fd05-4df7-ba33-45a618d06e5e" providerId="AD" clId="Web-{2B306471-BA15-C653-0D3F-4FA783C1D59A}" dt="2022-10-21T22:26:22.715" v="9" actId="1076"/>
          <ac:picMkLst>
            <pc:docMk/>
            <pc:sldMk cId="2646437050" sldId="298"/>
            <ac:picMk id="3" creationId="{930A6649-CB85-8B25-659D-991514D8833E}"/>
          </ac:picMkLst>
        </pc:picChg>
      </pc:sldChg>
      <pc:sldChg chg="addSp modSp new mod modClrScheme chgLayout">
        <pc:chgData name="Justin McCannon" userId="S::jmccanno@students.kennesaw.edu::573a385c-fd05-4df7-ba33-45a618d06e5e" providerId="AD" clId="Web-{2B306471-BA15-C653-0D3F-4FA783C1D59A}" dt="2022-10-21T22:30:54.097" v="151" actId="20577"/>
        <pc:sldMkLst>
          <pc:docMk/>
          <pc:sldMk cId="2124474312" sldId="299"/>
        </pc:sldMkLst>
        <pc:spChg chg="mod ord">
          <ac:chgData name="Justin McCannon" userId="S::jmccanno@students.kennesaw.edu::573a385c-fd05-4df7-ba33-45a618d06e5e" providerId="AD" clId="Web-{2B306471-BA15-C653-0D3F-4FA783C1D59A}" dt="2022-10-21T22:26:51.293" v="15" actId="20577"/>
          <ac:spMkLst>
            <pc:docMk/>
            <pc:sldMk cId="2124474312" sldId="299"/>
            <ac:spMk id="2" creationId="{31E38FFE-4259-C9A6-CB24-88131B8803ED}"/>
          </ac:spMkLst>
        </pc:spChg>
        <pc:spChg chg="mod ord">
          <ac:chgData name="Justin McCannon" userId="S::jmccanno@students.kennesaw.edu::573a385c-fd05-4df7-ba33-45a618d06e5e" providerId="AD" clId="Web-{2B306471-BA15-C653-0D3F-4FA783C1D59A}" dt="2022-10-21T22:26:47.653" v="11"/>
          <ac:spMkLst>
            <pc:docMk/>
            <pc:sldMk cId="2124474312" sldId="299"/>
            <ac:spMk id="3" creationId="{5EA67B19-E7D2-7293-E25D-3F3E583A23E9}"/>
          </ac:spMkLst>
        </pc:spChg>
        <pc:spChg chg="add mod ord">
          <ac:chgData name="Justin McCannon" userId="S::jmccanno@students.kennesaw.edu::573a385c-fd05-4df7-ba33-45a618d06e5e" providerId="AD" clId="Web-{2B306471-BA15-C653-0D3F-4FA783C1D59A}" dt="2022-10-21T22:30:54.097" v="151" actId="20577"/>
          <ac:spMkLst>
            <pc:docMk/>
            <pc:sldMk cId="2124474312" sldId="299"/>
            <ac:spMk id="4" creationId="{325EE200-8A23-1634-5D09-97C2391B69AA}"/>
          </ac:spMkLst>
        </pc:spChg>
      </pc:sldChg>
    </pc:docChg>
  </pc:docChgLst>
  <pc:docChgLst>
    <pc:chgData name="Justin McCannon" userId="S::jmccanno@students.kennesaw.edu::573a385c-fd05-4df7-ba33-45a618d06e5e" providerId="AD" clId="Web-{39826B23-88E9-B90C-6D47-381E3D74EC51}"/>
    <pc:docChg chg="modSld">
      <pc:chgData name="Justin McCannon" userId="S::jmccanno@students.kennesaw.edu::573a385c-fd05-4df7-ba33-45a618d06e5e" providerId="AD" clId="Web-{39826B23-88E9-B90C-6D47-381E3D74EC51}" dt="2022-10-20T18:48:56.634" v="154" actId="20577"/>
      <pc:docMkLst>
        <pc:docMk/>
      </pc:docMkLst>
      <pc:sldChg chg="addSp delSp modSp">
        <pc:chgData name="Justin McCannon" userId="S::jmccanno@students.kennesaw.edu::573a385c-fd05-4df7-ba33-45a618d06e5e" providerId="AD" clId="Web-{39826B23-88E9-B90C-6D47-381E3D74EC51}" dt="2022-10-20T18:48:56.634" v="154" actId="20577"/>
        <pc:sldMkLst>
          <pc:docMk/>
          <pc:sldMk cId="0" sldId="257"/>
        </pc:sldMkLst>
        <pc:spChg chg="add mod">
          <ac:chgData name="Justin McCannon" userId="S::jmccanno@students.kennesaw.edu::573a385c-fd05-4df7-ba33-45a618d06e5e" providerId="AD" clId="Web-{39826B23-88E9-B90C-6D47-381E3D74EC51}" dt="2022-10-20T18:48:56.634" v="154" actId="20577"/>
          <ac:spMkLst>
            <pc:docMk/>
            <pc:sldMk cId="0" sldId="257"/>
            <ac:spMk id="3" creationId="{FF6D0AA3-2A56-7EDC-D58E-9D0095D31DC5}"/>
          </ac:spMkLst>
        </pc:spChg>
        <pc:spChg chg="del mod">
          <ac:chgData name="Justin McCannon" userId="S::jmccanno@students.kennesaw.edu::573a385c-fd05-4df7-ba33-45a618d06e5e" providerId="AD" clId="Web-{39826B23-88E9-B90C-6D47-381E3D74EC51}" dt="2022-10-20T18:48:04.601" v="96"/>
          <ac:spMkLst>
            <pc:docMk/>
            <pc:sldMk cId="0" sldId="257"/>
            <ac:spMk id="90" creationId="{00000000-0000-0000-0000-000000000000}"/>
          </ac:spMkLst>
        </pc:spChg>
      </pc:sldChg>
      <pc:sldChg chg="modSp">
        <pc:chgData name="Justin McCannon" userId="S::jmccanno@students.kennesaw.edu::573a385c-fd05-4df7-ba33-45a618d06e5e" providerId="AD" clId="Web-{39826B23-88E9-B90C-6D47-381E3D74EC51}" dt="2022-10-20T18:47:39.788" v="93" actId="20577"/>
        <pc:sldMkLst>
          <pc:docMk/>
          <pc:sldMk cId="0" sldId="279"/>
        </pc:sldMkLst>
        <pc:spChg chg="mod">
          <ac:chgData name="Justin McCannon" userId="S::jmccanno@students.kennesaw.edu::573a385c-fd05-4df7-ba33-45a618d06e5e" providerId="AD" clId="Web-{39826B23-88E9-B90C-6D47-381E3D74EC51}" dt="2022-10-20T18:47:39.788" v="93" actId="20577"/>
          <ac:spMkLst>
            <pc:docMk/>
            <pc:sldMk cId="0" sldId="279"/>
            <ac:spMk id="3" creationId="{AE382DBE-61DE-6B37-F8B9-8998206729D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9_AAC3C9CC.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Cisco Packet Tracer</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1"/>
                <c:pt idx="0">
                  <c:v>Series 1</c:v>
                </c:pt>
              </c:strCache>
            </c:strRef>
          </c:cat>
          <c:val>
            <c:numRef>
              <c:f>Sheet1!$B$2:$D$2</c:f>
              <c:numCache>
                <c:formatCode>General</c:formatCode>
                <c:ptCount val="1"/>
                <c:pt idx="0">
                  <c:v>680</c:v>
                </c:pt>
              </c:numCache>
            </c:numRef>
          </c:val>
          <c:extLst>
            <c:ext xmlns:c16="http://schemas.microsoft.com/office/drawing/2014/chart" uri="{C3380CC4-5D6E-409C-BE32-E72D297353CC}">
              <c16:uniqueId val="{00000000-8807-4386-A615-2198CA1D376B}"/>
            </c:ext>
          </c:extLst>
        </c:ser>
        <c:ser>
          <c:idx val="1"/>
          <c:order val="1"/>
          <c:tx>
            <c:strRef>
              <c:f>Sheet1!$A$3</c:f>
              <c:strCache>
                <c:ptCount val="1"/>
                <c:pt idx="0">
                  <c:v>GNS3</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1"/>
                <c:pt idx="0">
                  <c:v>Series 1</c:v>
                </c:pt>
              </c:strCache>
            </c:strRef>
          </c:cat>
          <c:val>
            <c:numRef>
              <c:f>Sheet1!$B$3:$D$3</c:f>
              <c:numCache>
                <c:formatCode>General</c:formatCode>
                <c:ptCount val="1"/>
                <c:pt idx="0">
                  <c:v>546</c:v>
                </c:pt>
              </c:numCache>
            </c:numRef>
          </c:val>
          <c:extLst>
            <c:ext xmlns:c16="http://schemas.microsoft.com/office/drawing/2014/chart" uri="{C3380CC4-5D6E-409C-BE32-E72D297353CC}">
              <c16:uniqueId val="{00000001-8807-4386-A615-2198CA1D376B}"/>
            </c:ext>
          </c:extLst>
        </c:ser>
        <c:ser>
          <c:idx val="2"/>
          <c:order val="2"/>
          <c:tx>
            <c:strRef>
              <c:f>Sheet1!$A$4</c:f>
              <c:strCache>
                <c:ptCount val="1"/>
                <c:pt idx="0">
                  <c:v>EVE-NG</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1"/>
                <c:pt idx="0">
                  <c:v>Series 1</c:v>
                </c:pt>
              </c:strCache>
            </c:strRef>
          </c:cat>
          <c:val>
            <c:numRef>
              <c:f>Sheet1!$B$4:$D$4</c:f>
              <c:numCache>
                <c:formatCode>General</c:formatCode>
                <c:ptCount val="1"/>
                <c:pt idx="0">
                  <c:v>463</c:v>
                </c:pt>
              </c:numCache>
            </c:numRef>
          </c:val>
          <c:extLst>
            <c:ext xmlns:c16="http://schemas.microsoft.com/office/drawing/2014/chart" uri="{C3380CC4-5D6E-409C-BE32-E72D297353CC}">
              <c16:uniqueId val="{00000002-8807-4386-A615-2198CA1D376B}"/>
            </c:ext>
          </c:extLst>
        </c:ser>
        <c:ser>
          <c:idx val="3"/>
          <c:order val="3"/>
          <c:tx>
            <c:strRef>
              <c:f>Sheet1!$A$5</c:f>
              <c:strCache>
                <c:ptCount val="1"/>
                <c:pt idx="0">
                  <c:v>Cisco Modeling Labs</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1"/>
                <c:pt idx="0">
                  <c:v>Series 1</c:v>
                </c:pt>
              </c:strCache>
            </c:strRef>
          </c:cat>
          <c:val>
            <c:numRef>
              <c:f>Sheet1!$B$5:$D$5</c:f>
              <c:numCache>
                <c:formatCode>General</c:formatCode>
                <c:ptCount val="1"/>
                <c:pt idx="0">
                  <c:v>568</c:v>
                </c:pt>
              </c:numCache>
            </c:numRef>
          </c:val>
          <c:extLst>
            <c:ext xmlns:c16="http://schemas.microsoft.com/office/drawing/2014/chart" uri="{C3380CC4-5D6E-409C-BE32-E72D297353CC}">
              <c16:uniqueId val="{00000003-8807-4386-A615-2198CA1D376B}"/>
            </c:ext>
          </c:extLst>
        </c:ser>
        <c:dLbls>
          <c:dLblPos val="outEnd"/>
          <c:showLegendKey val="0"/>
          <c:showVal val="1"/>
          <c:showCatName val="0"/>
          <c:showSerName val="0"/>
          <c:showPercent val="0"/>
          <c:showBubbleSize val="0"/>
        </c:dLbls>
        <c:gapWidth val="355"/>
        <c:overlap val="-70"/>
        <c:axId val="575794064"/>
        <c:axId val="575795704"/>
      </c:barChart>
      <c:catAx>
        <c:axId val="575794064"/>
        <c:scaling>
          <c:orientation val="minMax"/>
        </c:scaling>
        <c:delete val="1"/>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Candidates </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75795704"/>
        <c:crosses val="autoZero"/>
        <c:auto val="1"/>
        <c:lblAlgn val="ctr"/>
        <c:lblOffset val="100"/>
        <c:noMultiLvlLbl val="0"/>
      </c:catAx>
      <c:valAx>
        <c:axId val="575795704"/>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Ranking</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794064"/>
        <c:crosses val="autoZero"/>
        <c:crossBetween val="between"/>
      </c:valAx>
      <c:spPr>
        <a:gradFill flip="none" rotWithShape="1">
          <a:gsLst>
            <a:gs pos="3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a:effectLst/>
        <a:scene3d>
          <a:camera prst="orthographicFront"/>
          <a:lightRig rig="threePt" dir="t"/>
        </a:scene3d>
        <a:sp3d prstMaterial="matte"/>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modernComment_10C_0.xml><?xml version="1.0" encoding="utf-8"?>
<p188:cmLst xmlns:a="http://schemas.openxmlformats.org/drawingml/2006/main" xmlns:r="http://schemas.openxmlformats.org/officeDocument/2006/relationships" xmlns:p188="http://schemas.microsoft.com/office/powerpoint/2018/8/main">
  <p188:cm id="{EAB31489-2FD0-468B-ABE1-86D22D4910AE}" authorId="{0BCF05C4-3903-6F06-D4E0-ACD225C18657}" created="2022-10-21T17:54:59.466">
    <pc:sldMkLst xmlns:pc="http://schemas.microsoft.com/office/powerpoint/2013/main/command">
      <pc:docMk/>
      <pc:sldMk cId="0" sldId="268"/>
    </pc:sldMkLst>
    <p188:txBody>
      <a:bodyPr/>
      <a:lstStyle/>
      <a:p>
        <a:r>
          <a:rPr lang="en-US"/>
          <a:t>GNS3 is free to download and can be a good network simulator if you can legally acquire Cisco IOS images. Without them, you barely have switch and router options and are very limited in what you can do. This basically negates all of GNS3's good qualities since our other candidates outperform GNS3 while fully supporting Cisco and not requiring software images. Although it is not ideal to use in the classroom due to EULA guidelines and such, GNS3 has great community documentation and resources on their website.</a:t>
        </a:r>
      </a:p>
    </p188:txBody>
  </p188:cm>
</p188:cmLst>
</file>

<file path=ppt/comments/modernComment_122_A13BA61.xml><?xml version="1.0" encoding="utf-8"?>
<p188:cmLst xmlns:a="http://schemas.openxmlformats.org/drawingml/2006/main" xmlns:r="http://schemas.openxmlformats.org/officeDocument/2006/relationships" xmlns:p188="http://schemas.microsoft.com/office/powerpoint/2018/8/main">
  <p188:cm id="{B49E4347-87A4-4018-9685-88721666298A}" authorId="{0BCF05C4-3903-6F06-D4E0-ACD225C18657}" created="2022-10-21T17:58:04.299">
    <pc:sldMkLst xmlns:pc="http://schemas.microsoft.com/office/powerpoint/2013/main/command">
      <pc:docMk/>
      <pc:sldMk cId="169065057" sldId="290"/>
    </pc:sldMkLst>
    <p188:txBody>
      <a:bodyPr/>
      <a:lstStyle/>
      <a:p>
        <a:r>
          <a:rPr lang="en-US"/>
          <a:t>In this screenshot, I reproduced Justin's network diagram in GNS3. I did end up using a Cisco IOS image without knowing since it was the first IOS image that popped up on Google and what many tutorials said to do. This just shows how GNS3 really needs Cisco IOS images to perform well and therefore cannot be used in the classroom without a lot of complications.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bc97b11d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bc97b11d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042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c97b11d8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bc97b11d8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907688f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2907688f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1" name="Google Shape;11;p2"/>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2" name="Google Shape;12;p2"/>
          <p:cNvSpPr txBox="1">
            <a:spLocks noGrp="1"/>
          </p:cNvSpPr>
          <p:nvPr>
            <p:ph type="ctrTitle"/>
          </p:nvPr>
        </p:nvSpPr>
        <p:spPr>
          <a:xfrm>
            <a:off x="648300" y="3175950"/>
            <a:ext cx="3530700" cy="1182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Google Shape;15;p3"/>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6" name="Google Shape;16;p3"/>
          <p:cNvSpPr txBox="1">
            <a:spLocks noGrp="1"/>
          </p:cNvSpPr>
          <p:nvPr>
            <p:ph type="ctrTitle"/>
          </p:nvPr>
        </p:nvSpPr>
        <p:spPr>
          <a:xfrm>
            <a:off x="648300" y="1354750"/>
            <a:ext cx="3522300" cy="298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 name="Google Shape;17;p3"/>
          <p:cNvSpPr txBox="1">
            <a:spLocks noGrp="1"/>
          </p:cNvSpPr>
          <p:nvPr>
            <p:ph type="subTitle" idx="1"/>
          </p:nvPr>
        </p:nvSpPr>
        <p:spPr>
          <a:xfrm>
            <a:off x="6724950" y="3265700"/>
            <a:ext cx="1906200" cy="1031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1800">
                <a:solidFill>
                  <a:schemeClr val="lt1"/>
                </a:solidFill>
              </a:defRPr>
            </a:lvl1pPr>
            <a:lvl2pPr lvl="1" algn="r" rtl="0">
              <a:spcBef>
                <a:spcPts val="0"/>
              </a:spcBef>
              <a:spcAft>
                <a:spcPts val="0"/>
              </a:spcAft>
              <a:buClr>
                <a:schemeClr val="lt1"/>
              </a:buClr>
              <a:buSzPts val="1800"/>
              <a:buNone/>
              <a:defRPr sz="1800">
                <a:solidFill>
                  <a:schemeClr val="lt1"/>
                </a:solidFill>
              </a:defRPr>
            </a:lvl2pPr>
            <a:lvl3pPr lvl="2" algn="r" rtl="0">
              <a:spcBef>
                <a:spcPts val="0"/>
              </a:spcBef>
              <a:spcAft>
                <a:spcPts val="0"/>
              </a:spcAft>
              <a:buClr>
                <a:schemeClr val="lt1"/>
              </a:buClr>
              <a:buSzPts val="1800"/>
              <a:buNone/>
              <a:defRPr sz="1800">
                <a:solidFill>
                  <a:schemeClr val="lt1"/>
                </a:solidFill>
              </a:defRPr>
            </a:lvl3pPr>
            <a:lvl4pPr lvl="3" algn="r" rtl="0">
              <a:spcBef>
                <a:spcPts val="0"/>
              </a:spcBef>
              <a:spcAft>
                <a:spcPts val="0"/>
              </a:spcAft>
              <a:buClr>
                <a:schemeClr val="lt1"/>
              </a:buClr>
              <a:buSzPts val="1800"/>
              <a:buNone/>
              <a:defRPr sz="1800">
                <a:solidFill>
                  <a:schemeClr val="lt1"/>
                </a:solidFill>
              </a:defRPr>
            </a:lvl4pPr>
            <a:lvl5pPr lvl="4" algn="r" rtl="0">
              <a:spcBef>
                <a:spcPts val="0"/>
              </a:spcBef>
              <a:spcAft>
                <a:spcPts val="0"/>
              </a:spcAft>
              <a:buClr>
                <a:schemeClr val="lt1"/>
              </a:buClr>
              <a:buSzPts val="1800"/>
              <a:buNone/>
              <a:defRPr sz="1800">
                <a:solidFill>
                  <a:schemeClr val="lt1"/>
                </a:solidFill>
              </a:defRPr>
            </a:lvl5pPr>
            <a:lvl6pPr lvl="5" algn="r" rtl="0">
              <a:spcBef>
                <a:spcPts val="0"/>
              </a:spcBef>
              <a:spcAft>
                <a:spcPts val="0"/>
              </a:spcAft>
              <a:buClr>
                <a:schemeClr val="lt1"/>
              </a:buClr>
              <a:buSzPts val="1800"/>
              <a:buNone/>
              <a:defRPr sz="1800">
                <a:solidFill>
                  <a:schemeClr val="lt1"/>
                </a:solidFill>
              </a:defRPr>
            </a:lvl6pPr>
            <a:lvl7pPr lvl="6" algn="r" rtl="0">
              <a:spcBef>
                <a:spcPts val="0"/>
              </a:spcBef>
              <a:spcAft>
                <a:spcPts val="0"/>
              </a:spcAft>
              <a:buClr>
                <a:schemeClr val="lt1"/>
              </a:buClr>
              <a:buSzPts val="1800"/>
              <a:buNone/>
              <a:defRPr sz="1800">
                <a:solidFill>
                  <a:schemeClr val="lt1"/>
                </a:solidFill>
              </a:defRPr>
            </a:lvl7pPr>
            <a:lvl8pPr lvl="7" algn="r" rtl="0">
              <a:spcBef>
                <a:spcPts val="0"/>
              </a:spcBef>
              <a:spcAft>
                <a:spcPts val="0"/>
              </a:spcAft>
              <a:buClr>
                <a:schemeClr val="lt1"/>
              </a:buClr>
              <a:buSzPts val="1800"/>
              <a:buNone/>
              <a:defRPr sz="1800">
                <a:solidFill>
                  <a:schemeClr val="lt1"/>
                </a:solidFill>
              </a:defRPr>
            </a:lvl8pPr>
            <a:lvl9pPr lvl="8" algn="r" rtl="0">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1_2">
    <p:spTree>
      <p:nvGrpSpPr>
        <p:cNvPr id="1" name="Shape 18"/>
        <p:cNvGrpSpPr/>
        <p:nvPr/>
      </p:nvGrpSpPr>
      <p:grpSpPr>
        <a:xfrm>
          <a:off x="0" y="0"/>
          <a:ext cx="0" cy="0"/>
          <a:chOff x="0" y="0"/>
          <a:chExt cx="0" cy="0"/>
        </a:xfrm>
      </p:grpSpPr>
      <p:sp>
        <p:nvSpPr>
          <p:cNvPr id="19" name="Google Shape;19;p4"/>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20" name="Google Shape;20;p4"/>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7"/>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7" name="Google Shape;37;p7"/>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8" name="Google Shape;38;p7"/>
          <p:cNvSpPr txBox="1">
            <a:spLocks noGrp="1"/>
          </p:cNvSpPr>
          <p:nvPr>
            <p:ph type="title"/>
          </p:nvPr>
        </p:nvSpPr>
        <p:spPr>
          <a:xfrm>
            <a:off x="838350" y="893500"/>
            <a:ext cx="5324100" cy="48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9" name="Google Shape;39;p7"/>
          <p:cNvSpPr txBox="1">
            <a:spLocks noGrp="1"/>
          </p:cNvSpPr>
          <p:nvPr>
            <p:ph type="body" idx="1"/>
          </p:nvPr>
        </p:nvSpPr>
        <p:spPr>
          <a:xfrm>
            <a:off x="838250" y="1504950"/>
            <a:ext cx="5324100" cy="225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0" name="Google Shape;40;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8"/>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Google Shape;45;p8"/>
          <p:cNvSpPr txBox="1">
            <a:spLocks noGrp="1"/>
          </p:cNvSpPr>
          <p:nvPr>
            <p:ph type="body" idx="1"/>
          </p:nvPr>
        </p:nvSpPr>
        <p:spPr>
          <a:xfrm>
            <a:off x="841001" y="1578025"/>
            <a:ext cx="2671800" cy="2433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6" name="Google Shape;46;p8"/>
          <p:cNvSpPr txBox="1">
            <a:spLocks noGrp="1"/>
          </p:cNvSpPr>
          <p:nvPr>
            <p:ph type="body" idx="2"/>
          </p:nvPr>
        </p:nvSpPr>
        <p:spPr>
          <a:xfrm>
            <a:off x="3673842" y="1578025"/>
            <a:ext cx="2671800" cy="2433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7" name="Google Shape;47;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0"/>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8" name="Google Shape;58;p10"/>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9" name="Google Shape;59;p10"/>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0" name="Google Shape;60;p1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8" name="Google Shape;68;p12"/>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9" name="Google Shape;69;p1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741100"/>
            <a:ext cx="5185200" cy="474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1pPr>
            <a:lvl2pPr lvl="1">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2pPr>
            <a:lvl3pPr lvl="2">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3pPr>
            <a:lvl4pPr lvl="3">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4pPr>
            <a:lvl5pPr lvl="4">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5pPr>
            <a:lvl6pPr lvl="5">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6pPr>
            <a:lvl7pPr lvl="6">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7pPr>
            <a:lvl8pPr lvl="7">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8pPr>
            <a:lvl9pPr lvl="8">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7200" y="1352550"/>
            <a:ext cx="5185200" cy="22557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Karla"/>
              <a:buChar char="▸"/>
              <a:defRPr sz="2000">
                <a:solidFill>
                  <a:schemeClr val="dk1"/>
                </a:solidFill>
                <a:latin typeface="Karla"/>
                <a:ea typeface="Karla"/>
                <a:cs typeface="Karla"/>
                <a:sym typeface="Karla"/>
              </a:defRPr>
            </a:lvl1pPr>
            <a:lvl2pPr marL="914400" lvl="1"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2pPr>
            <a:lvl3pPr marL="1371600" lvl="2"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3pPr>
            <a:lvl4pPr marL="1828800" lvl="3"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4pPr>
            <a:lvl5pPr marL="2286000" lvl="4"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5pPr>
            <a:lvl6pPr marL="2743200" lvl="5"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6pPr>
            <a:lvl7pPr marL="3200400" lvl="6"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7pPr>
            <a:lvl8pPr marL="3657600" lvl="7"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8pPr>
            <a:lvl9pPr marL="4114800" lvl="8"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6"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22_A13BA6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648300" y="3175950"/>
            <a:ext cx="4229100" cy="118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NETWORK SIMULATION </a:t>
            </a:r>
            <a:r>
              <a:rPr lang="en">
                <a:solidFill>
                  <a:srgbClr val="00BCD4"/>
                </a:solidFill>
              </a:rPr>
              <a:t>SOFTWARE ANALYSIS of ALTERNATIVES</a:t>
            </a:r>
            <a:endParaRPr/>
          </a:p>
        </p:txBody>
      </p:sp>
      <p:grpSp>
        <p:nvGrpSpPr>
          <p:cNvPr id="77" name="Google Shape;77;p14"/>
          <p:cNvGrpSpPr/>
          <p:nvPr/>
        </p:nvGrpSpPr>
        <p:grpSpPr>
          <a:xfrm>
            <a:off x="742745" y="1027151"/>
            <a:ext cx="502625" cy="446586"/>
            <a:chOff x="5292575" y="3681900"/>
            <a:chExt cx="420150" cy="373275"/>
          </a:xfrm>
        </p:grpSpPr>
        <p:sp>
          <p:nvSpPr>
            <p:cNvPr id="78" name="Google Shape;78;p14"/>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C8ACEED-158A-F632-57B9-7824B1098A41}"/>
              </a:ext>
            </a:extLst>
          </p:cNvPr>
          <p:cNvSpPr txBox="1"/>
          <p:nvPr/>
        </p:nvSpPr>
        <p:spPr>
          <a:xfrm>
            <a:off x="6752621" y="111494"/>
            <a:ext cx="2271776" cy="738664"/>
          </a:xfrm>
          <a:prstGeom prst="rect">
            <a:avLst/>
          </a:prstGeom>
          <a:noFill/>
        </p:spPr>
        <p:txBody>
          <a:bodyPr wrap="none" rtlCol="0">
            <a:spAutoFit/>
          </a:bodyPr>
          <a:lstStyle/>
          <a:p>
            <a:pPr algn="r"/>
            <a:r>
              <a:rPr lang="en-US" b="1">
                <a:solidFill>
                  <a:schemeClr val="bg1"/>
                </a:solidFill>
                <a:latin typeface="Montserrat" panose="00000500000000000000" pitchFamily="2" charset="0"/>
              </a:rPr>
              <a:t>IT- 4983 CAPSTONE</a:t>
            </a:r>
          </a:p>
          <a:p>
            <a:pPr algn="r"/>
            <a:r>
              <a:rPr lang="en-US" b="1">
                <a:solidFill>
                  <a:schemeClr val="bg1"/>
                </a:solidFill>
                <a:latin typeface="Montserrat" panose="00000500000000000000" pitchFamily="2" charset="0"/>
              </a:rPr>
              <a:t>FALL 2022</a:t>
            </a:r>
          </a:p>
          <a:p>
            <a:pPr algn="r"/>
            <a:r>
              <a:rPr lang="en-US" b="1">
                <a:solidFill>
                  <a:schemeClr val="bg1"/>
                </a:solidFill>
                <a:latin typeface="Montserrat" panose="00000500000000000000" pitchFamily="2" charset="0"/>
              </a:rPr>
              <a:t>MILESTONE REPORT 2</a:t>
            </a:r>
          </a:p>
        </p:txBody>
      </p:sp>
      <p:sp>
        <p:nvSpPr>
          <p:cNvPr id="5" name="TextBox 4">
            <a:extLst>
              <a:ext uri="{FF2B5EF4-FFF2-40B4-BE49-F238E27FC236}">
                <a16:creationId xmlns:a16="http://schemas.microsoft.com/office/drawing/2014/main" id="{F424D49D-1FBF-C195-1935-75F07B73A1E7}"/>
              </a:ext>
            </a:extLst>
          </p:cNvPr>
          <p:cNvSpPr txBox="1"/>
          <p:nvPr/>
        </p:nvSpPr>
        <p:spPr>
          <a:xfrm>
            <a:off x="5298075" y="4357950"/>
            <a:ext cx="3845925" cy="830997"/>
          </a:xfrm>
          <a:prstGeom prst="rect">
            <a:avLst/>
          </a:prstGeom>
          <a:noFill/>
        </p:spPr>
        <p:txBody>
          <a:bodyPr wrap="none" rtlCol="0">
            <a:spAutoFit/>
          </a:bodyPr>
          <a:lstStyle/>
          <a:p>
            <a:pPr algn="r"/>
            <a:r>
              <a:rPr lang="en-US" sz="1200" b="1">
                <a:solidFill>
                  <a:schemeClr val="bg1"/>
                </a:solidFill>
                <a:latin typeface="Montserrat" panose="00000500000000000000" pitchFamily="2" charset="0"/>
              </a:rPr>
              <a:t>JUSTIN MCCANNON, NIDHI MARSONIA,</a:t>
            </a:r>
          </a:p>
          <a:p>
            <a:pPr algn="r"/>
            <a:r>
              <a:rPr lang="en-US" sz="1200" b="1">
                <a:solidFill>
                  <a:schemeClr val="bg1"/>
                </a:solidFill>
                <a:latin typeface="Montserrat" panose="00000500000000000000" pitchFamily="2" charset="0"/>
              </a:rPr>
              <a:t> MICHAEL MCINNIS, TIFFANY NGUYEN,</a:t>
            </a:r>
          </a:p>
          <a:p>
            <a:pPr algn="r"/>
            <a:r>
              <a:rPr lang="en-US" sz="1200" b="1">
                <a:solidFill>
                  <a:schemeClr val="bg1"/>
                </a:solidFill>
                <a:latin typeface="Montserrat" panose="00000500000000000000" pitchFamily="2" charset="0"/>
              </a:rPr>
              <a:t> AZM UDDIN</a:t>
            </a:r>
          </a:p>
          <a:p>
            <a:endParaRPr lang="en-US"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3AB7"/>
        </a:solidFill>
        <a:effectLst/>
      </p:bgPr>
    </p:bg>
    <p:spTree>
      <p:nvGrpSpPr>
        <p:cNvPr id="1" name="Shape 210"/>
        <p:cNvGrpSpPr/>
        <p:nvPr/>
      </p:nvGrpSpPr>
      <p:grpSpPr>
        <a:xfrm>
          <a:off x="0" y="0"/>
          <a:ext cx="0" cy="0"/>
          <a:chOff x="0" y="0"/>
          <a:chExt cx="0" cy="0"/>
        </a:xfrm>
      </p:grpSpPr>
      <p:sp>
        <p:nvSpPr>
          <p:cNvPr id="212" name="Google Shape;212;p2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Google Shape;124;p19">
            <a:extLst>
              <a:ext uri="{FF2B5EF4-FFF2-40B4-BE49-F238E27FC236}">
                <a16:creationId xmlns:a16="http://schemas.microsoft.com/office/drawing/2014/main" id="{B18C94A5-F792-CCBD-B5A3-B89BF06CC628}"/>
              </a:ext>
            </a:extLst>
          </p:cNvPr>
          <p:cNvSpPr txBox="1">
            <a:spLocks/>
          </p:cNvSpPr>
          <p:nvPr/>
        </p:nvSpPr>
        <p:spPr>
          <a:xfrm>
            <a:off x="838350" y="893500"/>
            <a:ext cx="5324100" cy="48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
                <a:solidFill>
                  <a:srgbClr val="673AB7"/>
                </a:solidFill>
              </a:rPr>
              <a:t>GNS3</a:t>
            </a:r>
            <a:endParaRPr lang="en-US"/>
          </a:p>
        </p:txBody>
      </p:sp>
      <p:sp>
        <p:nvSpPr>
          <p:cNvPr id="5" name="Google Shape;125;p19">
            <a:extLst>
              <a:ext uri="{FF2B5EF4-FFF2-40B4-BE49-F238E27FC236}">
                <a16:creationId xmlns:a16="http://schemas.microsoft.com/office/drawing/2014/main" id="{B40006F7-DEF2-5659-0C83-0B5DA9570632}"/>
              </a:ext>
            </a:extLst>
          </p:cNvPr>
          <p:cNvSpPr txBox="1">
            <a:spLocks/>
          </p:cNvSpPr>
          <p:nvPr/>
        </p:nvSpPr>
        <p:spPr>
          <a:xfrm>
            <a:off x="838250" y="1504950"/>
            <a:ext cx="5324100" cy="31870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55600">
              <a:spcBef>
                <a:spcPts val="600"/>
              </a:spcBef>
              <a:buSzPts val="2000"/>
              <a:buFont typeface="Arial"/>
              <a:buChar char="▸"/>
            </a:pPr>
            <a:r>
              <a:rPr lang="en-US" sz="2000">
                <a:solidFill>
                  <a:schemeClr val="bg1">
                    <a:lumMod val="50000"/>
                  </a:schemeClr>
                </a:solidFill>
                <a:latin typeface="Karla"/>
              </a:rPr>
              <a:t>Good pricing – free to download</a:t>
            </a:r>
          </a:p>
          <a:p>
            <a:pPr marL="457200" indent="-355600">
              <a:spcBef>
                <a:spcPts val="600"/>
              </a:spcBef>
              <a:buSzPts val="2000"/>
              <a:buFont typeface="Arial"/>
              <a:buChar char="▸"/>
            </a:pPr>
            <a:r>
              <a:rPr lang="en-US" sz="2000">
                <a:solidFill>
                  <a:schemeClr val="bg1">
                    <a:lumMod val="50000"/>
                  </a:schemeClr>
                </a:solidFill>
                <a:latin typeface="Karla"/>
              </a:rPr>
              <a:t>Needs Cisco IOS images to have properly functioning features</a:t>
            </a:r>
            <a:endParaRPr lang="en-US" sz="2000">
              <a:solidFill>
                <a:schemeClr val="bg1">
                  <a:lumMod val="50000"/>
                </a:schemeClr>
              </a:solidFill>
              <a:latin typeface="Karla" pitchFamily="2" charset="0"/>
            </a:endParaRPr>
          </a:p>
          <a:p>
            <a:pPr marL="457200" indent="-355600">
              <a:spcBef>
                <a:spcPts val="600"/>
              </a:spcBef>
              <a:buSzPts val="2000"/>
              <a:buFont typeface="Arial"/>
              <a:buChar char="▸"/>
            </a:pPr>
            <a:r>
              <a:rPr lang="en-US" sz="2000">
                <a:solidFill>
                  <a:schemeClr val="bg1">
                    <a:lumMod val="50000"/>
                  </a:schemeClr>
                </a:solidFill>
                <a:latin typeface="Karla"/>
              </a:rPr>
              <a:t>Not ideal to use in the classroom due to not being able to use Cisco IOS images without breaking Terms of Service</a:t>
            </a:r>
            <a:endParaRPr lang="en-US" sz="2000">
              <a:solidFill>
                <a:schemeClr val="bg1">
                  <a:lumMod val="50000"/>
                </a:schemeClr>
              </a:solidFill>
              <a:latin typeface="Karla" pitchFamily="2" charset="0"/>
            </a:endParaRPr>
          </a:p>
          <a:p>
            <a:pPr marL="457200" indent="-355600">
              <a:spcBef>
                <a:spcPts val="600"/>
              </a:spcBef>
              <a:buSzPts val="2000"/>
              <a:buFont typeface="Arial"/>
              <a:buChar char="▸"/>
            </a:pPr>
            <a:r>
              <a:rPr lang="en-US" sz="2000">
                <a:solidFill>
                  <a:schemeClr val="bg1">
                    <a:lumMod val="50000"/>
                  </a:schemeClr>
                </a:solidFill>
                <a:latin typeface="Karla"/>
              </a:rPr>
              <a:t>Great community documentation and learning tools on their website</a:t>
            </a:r>
            <a:endParaRPr lang="en-US" sz="2000">
              <a:solidFill>
                <a:schemeClr val="bg1">
                  <a:lumMod val="50000"/>
                </a:schemeClr>
              </a:solidFill>
              <a:latin typeface="Karla" pitchFamily="2" charset="0"/>
            </a:endParaRPr>
          </a:p>
          <a:p>
            <a:pPr marL="457200" indent="-355600">
              <a:spcBef>
                <a:spcPts val="600"/>
              </a:spcBef>
              <a:buSzPts val="2000"/>
              <a:buChar char="▸"/>
            </a:pPr>
            <a:endParaRPr lang="en-US" sz="2000">
              <a:solidFill>
                <a:schemeClr val="bg1">
                  <a:lumMod val="50000"/>
                </a:schemeClr>
              </a:solidFill>
              <a:latin typeface="Karla" pitchFamily="2" charset="0"/>
            </a:endParaRPr>
          </a:p>
          <a:p>
            <a:pPr marL="457200" indent="-355600">
              <a:spcBef>
                <a:spcPts val="600"/>
              </a:spcBef>
              <a:buSzPts val="2000"/>
              <a:buChar char="▸"/>
            </a:pPr>
            <a:endParaRPr lang="en-US" sz="2000">
              <a:solidFill>
                <a:schemeClr val="bg1">
                  <a:lumMod val="50000"/>
                </a:schemeClr>
              </a:solidFill>
              <a:latin typeface="Karla" pitchFamily="2" charset="0"/>
            </a:endParaRPr>
          </a:p>
          <a:p>
            <a:pPr marL="457200" indent="-355600">
              <a:buSzPts val="2000"/>
              <a:buChar char="▸"/>
            </a:pPr>
            <a:endParaRPr lang="en-US" sz="2000">
              <a:solidFill>
                <a:schemeClr val="bg1">
                  <a:lumMod val="50000"/>
                </a:schemeClr>
              </a:solidFill>
              <a:latin typeface="Karla" pitchFamily="2" charset="0"/>
            </a:endParaRPr>
          </a:p>
          <a:p>
            <a:pPr>
              <a:spcBef>
                <a:spcPts val="600"/>
              </a:spcBef>
            </a:pPr>
            <a:endParaRPr lang="en-US" sz="2000">
              <a:solidFill>
                <a:schemeClr val="bg1">
                  <a:lumMod val="50000"/>
                </a:schemeClr>
              </a:solidFill>
              <a:latin typeface="Karla" pitchFamily="2" charset="0"/>
            </a:endParaRPr>
          </a:p>
        </p:txBody>
      </p:sp>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70E153-58A0-6347-F93F-0EBF2FF95B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11</a:t>
            </a:fld>
            <a:endParaRPr lang="en"/>
          </a:p>
        </p:txBody>
      </p:sp>
      <p:pic>
        <p:nvPicPr>
          <p:cNvPr id="4" name="Picture 4" descr="Graphical user interface, map&#10;&#10;Description automatically generated">
            <a:extLst>
              <a:ext uri="{FF2B5EF4-FFF2-40B4-BE49-F238E27FC236}">
                <a16:creationId xmlns:a16="http://schemas.microsoft.com/office/drawing/2014/main" id="{3244CD89-3C9F-D660-D935-1C6C7F82FD8D}"/>
              </a:ext>
            </a:extLst>
          </p:cNvPr>
          <p:cNvPicPr>
            <a:picLocks noChangeAspect="1"/>
          </p:cNvPicPr>
          <p:nvPr/>
        </p:nvPicPr>
        <p:blipFill>
          <a:blip r:embed="rId3"/>
          <a:stretch>
            <a:fillRect/>
          </a:stretch>
        </p:blipFill>
        <p:spPr>
          <a:xfrm>
            <a:off x="103011" y="143951"/>
            <a:ext cx="8754533" cy="4756819"/>
          </a:xfrm>
          <a:prstGeom prst="rect">
            <a:avLst/>
          </a:prstGeom>
        </p:spPr>
      </p:pic>
    </p:spTree>
    <p:extLst>
      <p:ext uri="{BB962C8B-B14F-4D97-AF65-F5344CB8AC3E}">
        <p14:creationId xmlns:p14="http://schemas.microsoft.com/office/powerpoint/2010/main" val="16906505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Shape 381"/>
        <p:cNvGrpSpPr/>
        <p:nvPr/>
      </p:nvGrpSpPr>
      <p:grpSpPr>
        <a:xfrm>
          <a:off x="0" y="0"/>
          <a:ext cx="0" cy="0"/>
          <a:chOff x="0" y="0"/>
          <a:chExt cx="0" cy="0"/>
        </a:xfrm>
      </p:grpSpPr>
      <p:sp>
        <p:nvSpPr>
          <p:cNvPr id="387" name="Google Shape;387;p3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4" name="Google Shape;111;p17">
            <a:extLst>
              <a:ext uri="{FF2B5EF4-FFF2-40B4-BE49-F238E27FC236}">
                <a16:creationId xmlns:a16="http://schemas.microsoft.com/office/drawing/2014/main" id="{F3550B64-E3B9-B7EA-AD9F-D5BF9DB4098D}"/>
              </a:ext>
            </a:extLst>
          </p:cNvPr>
          <p:cNvSpPr txBox="1">
            <a:spLocks/>
          </p:cNvSpPr>
          <p:nvPr/>
        </p:nvSpPr>
        <p:spPr>
          <a:xfrm>
            <a:off x="648300" y="1354750"/>
            <a:ext cx="3522300" cy="298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 sz="7200">
                <a:solidFill>
                  <a:srgbClr val="FF9800"/>
                </a:solidFill>
              </a:rPr>
              <a:t>3.</a:t>
            </a:r>
            <a:endParaRPr lang="en-US" sz="7200">
              <a:solidFill>
                <a:srgbClr val="FFC107"/>
              </a:solidFill>
            </a:endParaRPr>
          </a:p>
          <a:p>
            <a:r>
              <a:rPr lang="en-US"/>
              <a:t>EVE-NG</a:t>
            </a:r>
          </a:p>
        </p:txBody>
      </p:sp>
      <p:sp>
        <p:nvSpPr>
          <p:cNvPr id="3" name="TextBox 2">
            <a:extLst>
              <a:ext uri="{FF2B5EF4-FFF2-40B4-BE49-F238E27FC236}">
                <a16:creationId xmlns:a16="http://schemas.microsoft.com/office/drawing/2014/main" id="{460B59CD-B718-9191-D80B-C4DB7BDE9934}"/>
              </a:ext>
            </a:extLst>
          </p:cNvPr>
          <p:cNvSpPr txBox="1"/>
          <p:nvPr/>
        </p:nvSpPr>
        <p:spPr>
          <a:xfrm>
            <a:off x="7895166" y="-28223"/>
            <a:ext cx="19730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Montserrat"/>
              </a:rPr>
              <a:t>AZM UDDIN</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3A9F4"/>
        </a:solidFill>
        <a:effectLst/>
      </p:bgPr>
    </p:bg>
    <p:spTree>
      <p:nvGrpSpPr>
        <p:cNvPr id="1" name="Shape 269"/>
        <p:cNvGrpSpPr/>
        <p:nvPr/>
      </p:nvGrpSpPr>
      <p:grpSpPr>
        <a:xfrm>
          <a:off x="0" y="0"/>
          <a:ext cx="0" cy="0"/>
          <a:chOff x="0" y="0"/>
          <a:chExt cx="0" cy="0"/>
        </a:xfrm>
      </p:grpSpPr>
      <p:sp>
        <p:nvSpPr>
          <p:cNvPr id="275" name="Google Shape;275;p2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6" name="Google Shape;124;p19">
            <a:extLst>
              <a:ext uri="{FF2B5EF4-FFF2-40B4-BE49-F238E27FC236}">
                <a16:creationId xmlns:a16="http://schemas.microsoft.com/office/drawing/2014/main" id="{6883F628-CE9F-8AB1-BBA6-74E9185CCEFB}"/>
              </a:ext>
            </a:extLst>
          </p:cNvPr>
          <p:cNvSpPr txBox="1">
            <a:spLocks/>
          </p:cNvSpPr>
          <p:nvPr/>
        </p:nvSpPr>
        <p:spPr>
          <a:xfrm>
            <a:off x="838350" y="893500"/>
            <a:ext cx="5324100" cy="48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
              <a:t>EVE</a:t>
            </a:r>
            <a:r>
              <a:rPr lang="en" sz="2400">
                <a:solidFill>
                  <a:srgbClr val="03A9F4"/>
                </a:solidFill>
              </a:rPr>
              <a:t>-NG</a:t>
            </a:r>
            <a:endParaRPr lang="en-US"/>
          </a:p>
        </p:txBody>
      </p:sp>
      <p:sp>
        <p:nvSpPr>
          <p:cNvPr id="7" name="Google Shape;125;p19">
            <a:extLst>
              <a:ext uri="{FF2B5EF4-FFF2-40B4-BE49-F238E27FC236}">
                <a16:creationId xmlns:a16="http://schemas.microsoft.com/office/drawing/2014/main" id="{5FA6097B-3AAD-F144-60D8-638A9C19C8B5}"/>
              </a:ext>
            </a:extLst>
          </p:cNvPr>
          <p:cNvSpPr txBox="1">
            <a:spLocks/>
          </p:cNvSpPr>
          <p:nvPr/>
        </p:nvSpPr>
        <p:spPr>
          <a:xfrm>
            <a:off x="838250" y="1504950"/>
            <a:ext cx="5324100" cy="22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55600">
              <a:spcBef>
                <a:spcPts val="600"/>
              </a:spcBef>
              <a:buSzPts val="2000"/>
              <a:buChar char="▸"/>
            </a:pPr>
            <a:endParaRPr lang="en-US" sz="2000">
              <a:solidFill>
                <a:schemeClr val="bg1">
                  <a:lumMod val="50000"/>
                </a:schemeClr>
              </a:solidFill>
              <a:latin typeface="Karla"/>
            </a:endParaRPr>
          </a:p>
          <a:p>
            <a:pPr marL="457200" indent="-355600">
              <a:buSzPts val="2000"/>
              <a:buFont typeface="Arial"/>
              <a:buChar char="▸"/>
            </a:pPr>
            <a:r>
              <a:rPr lang="en-US" sz="2000">
                <a:solidFill>
                  <a:schemeClr val="bg1">
                    <a:lumMod val="50000"/>
                  </a:schemeClr>
                </a:solidFill>
                <a:latin typeface="Karla"/>
              </a:rPr>
              <a:t>Community version and Professional version</a:t>
            </a:r>
            <a:endParaRPr lang="en-US" sz="2000">
              <a:solidFill>
                <a:schemeClr val="bg1">
                  <a:lumMod val="50000"/>
                </a:schemeClr>
              </a:solidFill>
              <a:latin typeface="Karla" pitchFamily="2" charset="0"/>
            </a:endParaRPr>
          </a:p>
          <a:p>
            <a:pPr marL="457200" indent="-355600">
              <a:buSzPts val="2000"/>
              <a:buChar char="▸"/>
            </a:pPr>
            <a:r>
              <a:rPr lang="en-US" sz="2000">
                <a:solidFill>
                  <a:schemeClr val="bg1">
                    <a:lumMod val="50000"/>
                  </a:schemeClr>
                </a:solidFill>
                <a:latin typeface="Karla"/>
              </a:rPr>
              <a:t>Need windows 8 or above, 8 GB RAM and 4 cores CPU.</a:t>
            </a:r>
          </a:p>
          <a:p>
            <a:pPr marL="457200" indent="-355600">
              <a:buSzPts val="2000"/>
              <a:buChar char="▸"/>
            </a:pPr>
            <a:r>
              <a:rPr lang="en-US" sz="2000">
                <a:solidFill>
                  <a:schemeClr val="bg1">
                    <a:lumMod val="50000"/>
                  </a:schemeClr>
                </a:solidFill>
                <a:latin typeface="Karla"/>
              </a:rPr>
              <a:t>No links other than Ethernet interfaces.</a:t>
            </a:r>
          </a:p>
          <a:p>
            <a:pPr marL="457200" indent="-355600">
              <a:buSzPts val="2000"/>
              <a:buChar char="▸"/>
            </a:pPr>
            <a:r>
              <a:rPr lang="en-US" sz="2000">
                <a:solidFill>
                  <a:schemeClr val="bg1">
                    <a:lumMod val="50000"/>
                  </a:schemeClr>
                </a:solidFill>
                <a:latin typeface="Karla"/>
              </a:rPr>
              <a:t>Must need the images for the router and switches to get the full features.</a:t>
            </a:r>
          </a:p>
          <a:p>
            <a:pPr marL="457200" indent="-355600">
              <a:buSzPts val="2000"/>
              <a:buChar char="▸"/>
            </a:pPr>
            <a:r>
              <a:rPr lang="en-US" sz="2000">
                <a:solidFill>
                  <a:schemeClr val="bg1">
                    <a:lumMod val="50000"/>
                  </a:schemeClr>
                </a:solidFill>
                <a:latin typeface="Karla"/>
              </a:rPr>
              <a:t>Documentation is difficult to navigate.</a:t>
            </a:r>
          </a:p>
          <a:p>
            <a:pPr marL="457200" indent="-355600">
              <a:buSzPts val="2000"/>
              <a:buChar char="▸"/>
            </a:pPr>
            <a:endParaRPr lang="en-US" sz="2000">
              <a:solidFill>
                <a:srgbClr val="7F7F7F"/>
              </a:solidFill>
              <a:latin typeface="Karla"/>
            </a:endParaRPr>
          </a:p>
          <a:p>
            <a:pPr marL="457200" indent="-355600">
              <a:buSzPts val="2000"/>
              <a:buChar char="▸"/>
            </a:pPr>
            <a:endParaRPr lang="en-US" sz="2000">
              <a:solidFill>
                <a:srgbClr val="7F7F7F"/>
              </a:solidFill>
              <a:latin typeface="Karla"/>
            </a:endParaRPr>
          </a:p>
          <a:p>
            <a:pPr marL="101600">
              <a:buSzPts val="2000"/>
            </a:pPr>
            <a:endParaRPr lang="en-US" sz="2000"/>
          </a:p>
          <a:p>
            <a:pPr marL="457200" indent="-355600">
              <a:buSzPts val="2000"/>
              <a:buChar char="▸"/>
            </a:pPr>
            <a:endParaRPr lang="en-US" sz="2000">
              <a:solidFill>
                <a:schemeClr val="bg1">
                  <a:lumMod val="50000"/>
                </a:schemeClr>
              </a:solidFill>
              <a:latin typeface="Karla" pitchFamily="2" charset="0"/>
            </a:endParaRPr>
          </a:p>
          <a:p>
            <a:pPr marL="101600">
              <a:buSzPts val="2000"/>
            </a:pPr>
            <a:endParaRPr lang="en-US" sz="2000">
              <a:solidFill>
                <a:schemeClr val="bg1">
                  <a:lumMod val="50000"/>
                </a:schemeClr>
              </a:solidFill>
              <a:latin typeface="Karla" pitchFamily="2" charset="0"/>
            </a:endParaRPr>
          </a:p>
          <a:p>
            <a:pPr>
              <a:spcBef>
                <a:spcPts val="600"/>
              </a:spcBef>
            </a:pPr>
            <a:endParaRPr lang="en-US" sz="2000">
              <a:solidFill>
                <a:schemeClr val="bg1">
                  <a:lumMod val="50000"/>
                </a:schemeClr>
              </a:solidFill>
              <a:latin typeface="Karla"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FD269A-9C22-543F-0FC0-5E98C9BE8C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14</a:t>
            </a:fld>
            <a:endParaRPr lang="en"/>
          </a:p>
        </p:txBody>
      </p:sp>
      <p:pic>
        <p:nvPicPr>
          <p:cNvPr id="3" name="Picture 3" descr="Chart&#10;&#10;Description automatically generated">
            <a:extLst>
              <a:ext uri="{FF2B5EF4-FFF2-40B4-BE49-F238E27FC236}">
                <a16:creationId xmlns:a16="http://schemas.microsoft.com/office/drawing/2014/main" id="{797B10DC-D943-29D9-B809-400FCD01360C}"/>
              </a:ext>
            </a:extLst>
          </p:cNvPr>
          <p:cNvPicPr>
            <a:picLocks noChangeAspect="1"/>
          </p:cNvPicPr>
          <p:nvPr/>
        </p:nvPicPr>
        <p:blipFill>
          <a:blip r:embed="rId2"/>
          <a:stretch>
            <a:fillRect/>
          </a:stretch>
        </p:blipFill>
        <p:spPr>
          <a:xfrm>
            <a:off x="-1299" y="-71157"/>
            <a:ext cx="9146596" cy="5090983"/>
          </a:xfrm>
          <a:prstGeom prst="rect">
            <a:avLst/>
          </a:prstGeom>
        </p:spPr>
      </p:pic>
    </p:spTree>
    <p:extLst>
      <p:ext uri="{BB962C8B-B14F-4D97-AF65-F5344CB8AC3E}">
        <p14:creationId xmlns:p14="http://schemas.microsoft.com/office/powerpoint/2010/main" val="394131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35"/>
        <p:cNvGrpSpPr/>
        <p:nvPr/>
      </p:nvGrpSpPr>
      <p:grpSpPr>
        <a:xfrm>
          <a:off x="0" y="0"/>
          <a:ext cx="0" cy="0"/>
          <a:chOff x="0" y="0"/>
          <a:chExt cx="0" cy="0"/>
        </a:xfrm>
      </p:grpSpPr>
      <p:sp>
        <p:nvSpPr>
          <p:cNvPr id="9" name="Google Shape;111;p17">
            <a:extLst>
              <a:ext uri="{FF2B5EF4-FFF2-40B4-BE49-F238E27FC236}">
                <a16:creationId xmlns:a16="http://schemas.microsoft.com/office/drawing/2014/main" id="{3005456E-56B4-6A88-EBB6-7CD0477003F8}"/>
              </a:ext>
            </a:extLst>
          </p:cNvPr>
          <p:cNvSpPr txBox="1">
            <a:spLocks/>
          </p:cNvSpPr>
          <p:nvPr/>
        </p:nvSpPr>
        <p:spPr>
          <a:xfrm>
            <a:off x="648300" y="1354750"/>
            <a:ext cx="3522300" cy="298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9pPr>
          </a:lstStyle>
          <a:p>
            <a:r>
              <a:rPr lang="en-US" sz="7200">
                <a:solidFill>
                  <a:srgbClr val="9C27B0"/>
                </a:solidFill>
              </a:rPr>
              <a:t>4.</a:t>
            </a:r>
          </a:p>
          <a:p>
            <a:r>
              <a:rPr lang="en-US"/>
              <a:t>CISCO MODELING LABS</a:t>
            </a:r>
          </a:p>
        </p:txBody>
      </p:sp>
      <p:sp>
        <p:nvSpPr>
          <p:cNvPr id="3" name="TextBox 2">
            <a:extLst>
              <a:ext uri="{FF2B5EF4-FFF2-40B4-BE49-F238E27FC236}">
                <a16:creationId xmlns:a16="http://schemas.microsoft.com/office/drawing/2014/main" id="{E1C1496D-534E-CC0F-BDDE-5EB9E8BF2D15}"/>
              </a:ext>
            </a:extLst>
          </p:cNvPr>
          <p:cNvSpPr txBox="1"/>
          <p:nvPr/>
        </p:nvSpPr>
        <p:spPr>
          <a:xfrm>
            <a:off x="7168444" y="0"/>
            <a:ext cx="220591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Montserrat"/>
              </a:rPr>
              <a:t>JUSTIN MCCANNON</a:t>
            </a:r>
            <a:endParaRPr 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397"/>
        <p:cNvGrpSpPr/>
        <p:nvPr/>
      </p:nvGrpSpPr>
      <p:grpSpPr>
        <a:xfrm>
          <a:off x="0" y="0"/>
          <a:ext cx="0" cy="0"/>
          <a:chOff x="0" y="0"/>
          <a:chExt cx="0" cy="0"/>
        </a:xfrm>
      </p:grpSpPr>
      <p:sp>
        <p:nvSpPr>
          <p:cNvPr id="406" name="Google Shape;406;p3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Google Shape;124;p19">
            <a:extLst>
              <a:ext uri="{FF2B5EF4-FFF2-40B4-BE49-F238E27FC236}">
                <a16:creationId xmlns:a16="http://schemas.microsoft.com/office/drawing/2014/main" id="{C98E34B5-06C3-0BE5-0E8E-D7AFF59976FF}"/>
              </a:ext>
            </a:extLst>
          </p:cNvPr>
          <p:cNvSpPr txBox="1">
            <a:spLocks/>
          </p:cNvSpPr>
          <p:nvPr/>
        </p:nvSpPr>
        <p:spPr>
          <a:xfrm>
            <a:off x="838350" y="893500"/>
            <a:ext cx="5324100" cy="48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
              <a:t>CISCO </a:t>
            </a:r>
            <a:r>
              <a:rPr lang="en">
                <a:solidFill>
                  <a:srgbClr val="FF5722"/>
                </a:solidFill>
              </a:rPr>
              <a:t>MODELING</a:t>
            </a:r>
            <a:r>
              <a:rPr lang="en"/>
              <a:t> LABS</a:t>
            </a:r>
            <a:endParaRPr lang="en-US"/>
          </a:p>
        </p:txBody>
      </p:sp>
      <p:sp>
        <p:nvSpPr>
          <p:cNvPr id="3" name="Google Shape;125;p19">
            <a:extLst>
              <a:ext uri="{FF2B5EF4-FFF2-40B4-BE49-F238E27FC236}">
                <a16:creationId xmlns:a16="http://schemas.microsoft.com/office/drawing/2014/main" id="{AE382DBE-61DE-6B37-F8B9-8998206729DF}"/>
              </a:ext>
            </a:extLst>
          </p:cNvPr>
          <p:cNvSpPr txBox="1">
            <a:spLocks/>
          </p:cNvSpPr>
          <p:nvPr/>
        </p:nvSpPr>
        <p:spPr>
          <a:xfrm>
            <a:off x="838250" y="1504950"/>
            <a:ext cx="5324100" cy="22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55600">
              <a:spcBef>
                <a:spcPts val="600"/>
              </a:spcBef>
              <a:buSzPts val="2000"/>
              <a:buFont typeface="Arial"/>
              <a:buChar char="▸"/>
            </a:pPr>
            <a:r>
              <a:rPr lang="en-US" sz="2000">
                <a:solidFill>
                  <a:schemeClr val="bg1">
                    <a:lumMod val="50000"/>
                  </a:schemeClr>
                </a:solidFill>
                <a:latin typeface="Karla"/>
              </a:rPr>
              <a:t>Successor to Cisco VIRL</a:t>
            </a:r>
            <a:endParaRPr lang="en-US" sz="2000">
              <a:solidFill>
                <a:schemeClr val="bg1">
                  <a:lumMod val="50000"/>
                </a:schemeClr>
              </a:solidFill>
              <a:latin typeface="Karla" pitchFamily="2" charset="0"/>
            </a:endParaRPr>
          </a:p>
          <a:p>
            <a:pPr marL="457200" indent="-355600">
              <a:spcBef>
                <a:spcPts val="600"/>
              </a:spcBef>
              <a:buSzPts val="2000"/>
              <a:buChar char="▸"/>
            </a:pPr>
            <a:r>
              <a:rPr lang="en-US" sz="2000">
                <a:solidFill>
                  <a:schemeClr val="bg1">
                    <a:lumMod val="50000"/>
                  </a:schemeClr>
                </a:solidFill>
                <a:latin typeface="Karla"/>
              </a:rPr>
              <a:t>Emulates software images derived from actual hardware</a:t>
            </a:r>
            <a:endParaRPr lang="en-US" sz="2000">
              <a:solidFill>
                <a:schemeClr val="bg1">
                  <a:lumMod val="50000"/>
                </a:schemeClr>
              </a:solidFill>
              <a:latin typeface="Karla" pitchFamily="2" charset="0"/>
            </a:endParaRPr>
          </a:p>
          <a:p>
            <a:pPr marL="457200" indent="-355600">
              <a:spcBef>
                <a:spcPts val="600"/>
              </a:spcBef>
              <a:buSzPts val="2000"/>
              <a:buChar char="▸"/>
            </a:pPr>
            <a:r>
              <a:rPr lang="en-US" sz="2000">
                <a:solidFill>
                  <a:schemeClr val="bg1">
                    <a:lumMod val="50000"/>
                  </a:schemeClr>
                </a:solidFill>
                <a:latin typeface="Karla"/>
              </a:rPr>
              <a:t>Images for Cisco IOS and Nexus devices included.</a:t>
            </a:r>
          </a:p>
          <a:p>
            <a:pPr marL="457200" indent="-355600">
              <a:spcBef>
                <a:spcPts val="600"/>
              </a:spcBef>
              <a:buSzPts val="2000"/>
              <a:buChar char="▸"/>
            </a:pPr>
            <a:r>
              <a:rPr lang="en-US" sz="2000">
                <a:solidFill>
                  <a:schemeClr val="bg1">
                    <a:lumMod val="50000"/>
                  </a:schemeClr>
                </a:solidFill>
                <a:latin typeface="Karla"/>
              </a:rPr>
              <a:t>Available for $199 for an individual license. Enterprise/education options available.</a:t>
            </a:r>
            <a:endParaRPr lang="en-US" sz="2000">
              <a:solidFill>
                <a:schemeClr val="bg1">
                  <a:lumMod val="50000"/>
                </a:schemeClr>
              </a:solidFill>
              <a:latin typeface="Karla" pitchFamily="2" charset="0"/>
            </a:endParaRPr>
          </a:p>
          <a:p>
            <a:pPr>
              <a:spcBef>
                <a:spcPts val="600"/>
              </a:spcBef>
            </a:pPr>
            <a:endParaRPr lang="en-US" sz="2000">
              <a:solidFill>
                <a:schemeClr val="bg1">
                  <a:lumMod val="50000"/>
                </a:schemeClr>
              </a:solidFill>
              <a:latin typeface="Karla"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FA6D0F-040F-054B-3853-7C8659DDC6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17</a:t>
            </a:fld>
            <a:endParaRPr lang="en"/>
          </a:p>
        </p:txBody>
      </p:sp>
      <p:pic>
        <p:nvPicPr>
          <p:cNvPr id="3" name="Picture 3">
            <a:extLst>
              <a:ext uri="{FF2B5EF4-FFF2-40B4-BE49-F238E27FC236}">
                <a16:creationId xmlns:a16="http://schemas.microsoft.com/office/drawing/2014/main" id="{930A6649-CB85-8B25-659D-991514D8833E}"/>
              </a:ext>
            </a:extLst>
          </p:cNvPr>
          <p:cNvPicPr>
            <a:picLocks noChangeAspect="1"/>
          </p:cNvPicPr>
          <p:nvPr/>
        </p:nvPicPr>
        <p:blipFill>
          <a:blip r:embed="rId2"/>
          <a:stretch>
            <a:fillRect/>
          </a:stretch>
        </p:blipFill>
        <p:spPr>
          <a:xfrm>
            <a:off x="780456" y="187992"/>
            <a:ext cx="5868590" cy="4892531"/>
          </a:xfrm>
          <a:prstGeom prst="rect">
            <a:avLst/>
          </a:prstGeom>
        </p:spPr>
      </p:pic>
    </p:spTree>
    <p:extLst>
      <p:ext uri="{BB962C8B-B14F-4D97-AF65-F5344CB8AC3E}">
        <p14:creationId xmlns:p14="http://schemas.microsoft.com/office/powerpoint/2010/main" val="264643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6B4C-74AE-9F42-D19C-8A7665DCE22E}"/>
              </a:ext>
            </a:extLst>
          </p:cNvPr>
          <p:cNvSpPr>
            <a:spLocks noGrp="1"/>
          </p:cNvSpPr>
          <p:nvPr>
            <p:ph type="title"/>
          </p:nvPr>
        </p:nvSpPr>
        <p:spPr/>
        <p:txBody>
          <a:bodyPr/>
          <a:lstStyle/>
          <a:p>
            <a:r>
              <a:rPr lang="en-US"/>
              <a:t>Final Ranking</a:t>
            </a:r>
          </a:p>
        </p:txBody>
      </p:sp>
      <p:sp>
        <p:nvSpPr>
          <p:cNvPr id="3" name="Slide Number Placeholder 2">
            <a:extLst>
              <a:ext uri="{FF2B5EF4-FFF2-40B4-BE49-F238E27FC236}">
                <a16:creationId xmlns:a16="http://schemas.microsoft.com/office/drawing/2014/main" id="{E6624E77-765F-4073-0D58-33A2DA83C4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aphicFrame>
        <p:nvGraphicFramePr>
          <p:cNvPr id="4" name="Chart 3">
            <a:extLst>
              <a:ext uri="{FF2B5EF4-FFF2-40B4-BE49-F238E27FC236}">
                <a16:creationId xmlns:a16="http://schemas.microsoft.com/office/drawing/2014/main" id="{D9E4B19F-A005-B5B7-C00F-2ABE799EF657}"/>
              </a:ext>
            </a:extLst>
          </p:cNvPr>
          <p:cNvGraphicFramePr/>
          <p:nvPr>
            <p:extLst>
              <p:ext uri="{D42A27DB-BD31-4B8C-83A1-F6EECF244321}">
                <p14:modId xmlns:p14="http://schemas.microsoft.com/office/powerpoint/2010/main" val="683726170"/>
              </p:ext>
            </p:extLst>
          </p:nvPr>
        </p:nvGraphicFramePr>
        <p:xfrm>
          <a:off x="726482" y="1497819"/>
          <a:ext cx="6096000" cy="3448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495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8FFE-4259-C9A6-CB24-88131B8803ED}"/>
              </a:ext>
            </a:extLst>
          </p:cNvPr>
          <p:cNvSpPr>
            <a:spLocks noGrp="1"/>
          </p:cNvSpPr>
          <p:nvPr>
            <p:ph type="title"/>
          </p:nvPr>
        </p:nvSpPr>
        <p:spPr/>
        <p:txBody>
          <a:bodyPr/>
          <a:lstStyle/>
          <a:p>
            <a:r>
              <a:rPr lang="en-US"/>
              <a:t>Conclusions</a:t>
            </a:r>
          </a:p>
        </p:txBody>
      </p:sp>
      <p:sp>
        <p:nvSpPr>
          <p:cNvPr id="4" name="Text Placeholder 3">
            <a:extLst>
              <a:ext uri="{FF2B5EF4-FFF2-40B4-BE49-F238E27FC236}">
                <a16:creationId xmlns:a16="http://schemas.microsoft.com/office/drawing/2014/main" id="{325EE200-8A23-1634-5D09-97C2391B69AA}"/>
              </a:ext>
            </a:extLst>
          </p:cNvPr>
          <p:cNvSpPr>
            <a:spLocks noGrp="1"/>
          </p:cNvSpPr>
          <p:nvPr>
            <p:ph type="body" idx="1"/>
          </p:nvPr>
        </p:nvSpPr>
        <p:spPr/>
        <p:txBody>
          <a:bodyPr/>
          <a:lstStyle/>
          <a:p>
            <a:r>
              <a:rPr lang="en-US"/>
              <a:t>Cisco Packet Tracer is the simulator of choice.</a:t>
            </a:r>
          </a:p>
          <a:p>
            <a:r>
              <a:rPr lang="en-US"/>
              <a:t>Team members have gained valuable experience to begin work on next phase.</a:t>
            </a:r>
          </a:p>
          <a:p>
            <a:r>
              <a:rPr lang="en-US"/>
              <a:t>Training materials used during testing will be used as a foundation for the final lab manual.</a:t>
            </a:r>
          </a:p>
        </p:txBody>
      </p:sp>
      <p:sp>
        <p:nvSpPr>
          <p:cNvPr id="3" name="Slide Number Placeholder 2">
            <a:extLst>
              <a:ext uri="{FF2B5EF4-FFF2-40B4-BE49-F238E27FC236}">
                <a16:creationId xmlns:a16="http://schemas.microsoft.com/office/drawing/2014/main" id="{5EA67B19-E7D2-7293-E25D-3F3E583A23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19</a:t>
            </a:fld>
            <a:endParaRPr lang="en"/>
          </a:p>
        </p:txBody>
      </p:sp>
    </p:spTree>
    <p:extLst>
      <p:ext uri="{BB962C8B-B14F-4D97-AF65-F5344CB8AC3E}">
        <p14:creationId xmlns:p14="http://schemas.microsoft.com/office/powerpoint/2010/main" val="212447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841000" y="665300"/>
            <a:ext cx="48015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MILESTONE 2 </a:t>
            </a:r>
            <a:r>
              <a:rPr lang="en">
                <a:solidFill>
                  <a:srgbClr val="CDDC39"/>
                </a:solidFill>
              </a:rPr>
              <a:t>SUMMARY</a:t>
            </a:r>
            <a:endParaRPr sz="2400">
              <a:solidFill>
                <a:srgbClr val="CDDC39"/>
              </a:solidFill>
            </a:endParaRPr>
          </a:p>
        </p:txBody>
      </p:sp>
      <p:sp>
        <p:nvSpPr>
          <p:cNvPr id="93" name="Google Shape;9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Google Shape;125;p19">
            <a:extLst>
              <a:ext uri="{FF2B5EF4-FFF2-40B4-BE49-F238E27FC236}">
                <a16:creationId xmlns:a16="http://schemas.microsoft.com/office/drawing/2014/main" id="{FF6D0AA3-2A56-7EDC-D58E-9D0095D31DC5}"/>
              </a:ext>
            </a:extLst>
          </p:cNvPr>
          <p:cNvSpPr txBox="1">
            <a:spLocks noGrp="1"/>
          </p:cNvSpPr>
          <p:nvPr>
            <p:ph type="body" idx="1"/>
          </p:nvPr>
        </p:nvSpPr>
        <p:spPr>
          <a:xfrm>
            <a:off x="838250" y="1504950"/>
            <a:ext cx="5324100" cy="2255700"/>
          </a:xfrm>
          <a:prstGeom prst="rect">
            <a:avLst/>
          </a:prstGeom>
        </p:spPr>
        <p:txBody>
          <a:bodyPr spcFirstLastPara="1" wrap="square" lIns="91425" tIns="91425" rIns="91425" bIns="91425" anchor="t" anchorCtr="0">
            <a:noAutofit/>
          </a:bodyPr>
          <a:lstStyle/>
          <a:p>
            <a:r>
              <a:rPr lang="en-US"/>
              <a:t>Currently on track to complete all objectives.</a:t>
            </a:r>
          </a:p>
          <a:p>
            <a:r>
              <a:rPr lang="en-US"/>
              <a:t>The team has decided on a networking simulator to use for the final milestone.</a:t>
            </a:r>
          </a:p>
          <a:p>
            <a:r>
              <a:rPr lang="en-US"/>
              <a:t>Early drafts of lab manual created during testing process.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279"/>
        <p:cNvGrpSpPr/>
        <p:nvPr/>
      </p:nvGrpSpPr>
      <p:grpSpPr>
        <a:xfrm>
          <a:off x="0" y="0"/>
          <a:ext cx="0" cy="0"/>
          <a:chOff x="0" y="0"/>
          <a:chExt cx="0" cy="0"/>
        </a:xfrm>
      </p:grpSpPr>
      <p:sp>
        <p:nvSpPr>
          <p:cNvPr id="286" name="Google Shape;286;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5" name="Google Shape;98;p16">
            <a:extLst>
              <a:ext uri="{FF2B5EF4-FFF2-40B4-BE49-F238E27FC236}">
                <a16:creationId xmlns:a16="http://schemas.microsoft.com/office/drawing/2014/main" id="{65206CEF-71DC-88CD-2BD8-0927868DD533}"/>
              </a:ext>
            </a:extLst>
          </p:cNvPr>
          <p:cNvSpPr txBox="1">
            <a:spLocks/>
          </p:cNvSpPr>
          <p:nvPr/>
        </p:nvSpPr>
        <p:spPr>
          <a:xfrm>
            <a:off x="859218" y="638504"/>
            <a:ext cx="5541579" cy="4256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US"/>
              <a:t>MEMBER </a:t>
            </a:r>
            <a:r>
              <a:rPr lang="en">
                <a:solidFill>
                  <a:srgbClr val="00BCD4"/>
                </a:solidFill>
              </a:rPr>
              <a:t>CONTRIBUTIONS</a:t>
            </a:r>
            <a:endParaRPr lang="en-US">
              <a:solidFill>
                <a:srgbClr val="FFEB3B"/>
              </a:solidFill>
            </a:endParaRPr>
          </a:p>
        </p:txBody>
      </p:sp>
      <p:sp>
        <p:nvSpPr>
          <p:cNvPr id="6" name="Google Shape;125;p19">
            <a:extLst>
              <a:ext uri="{FF2B5EF4-FFF2-40B4-BE49-F238E27FC236}">
                <a16:creationId xmlns:a16="http://schemas.microsoft.com/office/drawing/2014/main" id="{1C23DCF4-6022-79ED-CD4D-1B09B15F4108}"/>
              </a:ext>
            </a:extLst>
          </p:cNvPr>
          <p:cNvSpPr txBox="1">
            <a:spLocks/>
          </p:cNvSpPr>
          <p:nvPr/>
        </p:nvSpPr>
        <p:spPr>
          <a:xfrm>
            <a:off x="383396" y="945610"/>
            <a:ext cx="6669006" cy="463897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55600">
              <a:spcBef>
                <a:spcPts val="600"/>
              </a:spcBef>
              <a:buSzPts val="2000"/>
              <a:buFont typeface="Arial"/>
              <a:buChar char="▸"/>
            </a:pPr>
            <a:r>
              <a:rPr lang="en-US" sz="2000">
                <a:solidFill>
                  <a:schemeClr val="bg1">
                    <a:lumMod val="50000"/>
                  </a:schemeClr>
                </a:solidFill>
                <a:latin typeface="Karla"/>
              </a:rPr>
              <a:t>Justin </a:t>
            </a:r>
            <a:r>
              <a:rPr lang="en-US" sz="2000" err="1">
                <a:solidFill>
                  <a:schemeClr val="bg1">
                    <a:lumMod val="50000"/>
                  </a:schemeClr>
                </a:solidFill>
                <a:latin typeface="Karla"/>
              </a:rPr>
              <a:t>McCannon</a:t>
            </a:r>
            <a:r>
              <a:rPr lang="en-US" sz="2000">
                <a:solidFill>
                  <a:schemeClr val="bg1">
                    <a:lumMod val="50000"/>
                  </a:schemeClr>
                </a:solidFill>
                <a:latin typeface="Karla"/>
              </a:rPr>
              <a:t> – Project Manager, Web Developer, Network Engineer</a:t>
            </a:r>
            <a:endParaRPr lang="en-US" sz="2000">
              <a:solidFill>
                <a:schemeClr val="bg1">
                  <a:lumMod val="50000"/>
                </a:schemeClr>
              </a:solidFill>
              <a:latin typeface="Karla" pitchFamily="2" charset="0"/>
            </a:endParaRPr>
          </a:p>
          <a:p>
            <a:pPr marL="457200" indent="-355600">
              <a:spcBef>
                <a:spcPts val="600"/>
              </a:spcBef>
              <a:buSzPts val="2000"/>
              <a:buFont typeface="Arial"/>
              <a:buChar char="•"/>
            </a:pPr>
            <a:r>
              <a:rPr lang="en-US" sz="2000">
                <a:solidFill>
                  <a:schemeClr val="bg1">
                    <a:lumMod val="50000"/>
                  </a:schemeClr>
                </a:solidFill>
                <a:latin typeface="Karla"/>
              </a:rPr>
              <a:t>Nidhi </a:t>
            </a:r>
            <a:r>
              <a:rPr lang="en-US" sz="2000" err="1">
                <a:solidFill>
                  <a:schemeClr val="bg1">
                    <a:lumMod val="50000"/>
                  </a:schemeClr>
                </a:solidFill>
                <a:latin typeface="Karla"/>
              </a:rPr>
              <a:t>Marsonia</a:t>
            </a:r>
            <a:r>
              <a:rPr lang="en-US" sz="2000">
                <a:solidFill>
                  <a:schemeClr val="bg1">
                    <a:lumMod val="50000"/>
                  </a:schemeClr>
                </a:solidFill>
                <a:latin typeface="Karla"/>
              </a:rPr>
              <a:t> - Presentation Development, Research, Software Tester for Packet Tracer</a:t>
            </a:r>
          </a:p>
          <a:p>
            <a:pPr marL="457200" indent="-355600">
              <a:spcBef>
                <a:spcPts val="600"/>
              </a:spcBef>
              <a:buSzPts val="2000"/>
              <a:buFont typeface="Arial"/>
              <a:buChar char="▸"/>
            </a:pPr>
            <a:r>
              <a:rPr lang="en-US" sz="2000">
                <a:solidFill>
                  <a:schemeClr val="bg1">
                    <a:lumMod val="50000"/>
                  </a:schemeClr>
                </a:solidFill>
                <a:latin typeface="Karla"/>
              </a:rPr>
              <a:t>Michael McInnis – Presentation Development, Analyst, Software Tester for Packet Tracer. </a:t>
            </a:r>
          </a:p>
          <a:p>
            <a:pPr marL="457200" indent="-355600">
              <a:spcBef>
                <a:spcPts val="600"/>
              </a:spcBef>
              <a:buSzPts val="2000"/>
              <a:buFont typeface="Arial"/>
              <a:buChar char="▸"/>
            </a:pPr>
            <a:r>
              <a:rPr lang="en-US" sz="2000">
                <a:solidFill>
                  <a:schemeClr val="bg1">
                    <a:lumMod val="50000"/>
                  </a:schemeClr>
                </a:solidFill>
                <a:latin typeface="Karla"/>
              </a:rPr>
              <a:t>Tiffany Nguyen – Presentation Development, Research, Software Tester for GNS3</a:t>
            </a:r>
          </a:p>
          <a:p>
            <a:pPr marL="457200" indent="-355600">
              <a:spcBef>
                <a:spcPts val="600"/>
              </a:spcBef>
              <a:buSzPts val="2000"/>
              <a:buFont typeface="Arial"/>
              <a:buChar char="▸"/>
            </a:pPr>
            <a:r>
              <a:rPr lang="en-US" sz="2000" err="1">
                <a:solidFill>
                  <a:schemeClr val="bg1">
                    <a:lumMod val="50000"/>
                  </a:schemeClr>
                </a:solidFill>
                <a:latin typeface="Karla"/>
              </a:rPr>
              <a:t>Azm</a:t>
            </a:r>
            <a:r>
              <a:rPr lang="en-US" sz="2000">
                <a:solidFill>
                  <a:schemeClr val="bg1">
                    <a:lumMod val="50000"/>
                  </a:schemeClr>
                </a:solidFill>
                <a:latin typeface="Karla"/>
              </a:rPr>
              <a:t> Uddin - </a:t>
            </a:r>
            <a:r>
              <a:rPr lang="en-US" sz="2000">
                <a:solidFill>
                  <a:schemeClr val="bg1">
                    <a:lumMod val="50000"/>
                  </a:schemeClr>
                </a:solidFill>
              </a:rPr>
              <a:t>Presentation Development, Research, Software Tester for EVE-NG</a:t>
            </a:r>
          </a:p>
          <a:p>
            <a:pPr>
              <a:spcBef>
                <a:spcPts val="600"/>
              </a:spcBef>
            </a:pPr>
            <a:endParaRPr lang="en-US" sz="2000">
              <a:solidFill>
                <a:schemeClr val="bg1">
                  <a:lumMod val="50000"/>
                </a:schemeClr>
              </a:solidFill>
              <a:latin typeface="Karla"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F51B5"/>
        </a:solidFill>
        <a:effectLst/>
      </p:bgPr>
    </p:bg>
    <p:spTree>
      <p:nvGrpSpPr>
        <p:cNvPr id="1" name="Shape 484"/>
        <p:cNvGrpSpPr/>
        <p:nvPr/>
      </p:nvGrpSpPr>
      <p:grpSpPr>
        <a:xfrm>
          <a:off x="0" y="0"/>
          <a:ext cx="0" cy="0"/>
          <a:chOff x="0" y="0"/>
          <a:chExt cx="0" cy="0"/>
        </a:xfrm>
      </p:grpSpPr>
      <p:sp>
        <p:nvSpPr>
          <p:cNvPr id="485" name="Google Shape;485;p42"/>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Next Steps</a:t>
            </a:r>
            <a:endParaRPr/>
          </a:p>
        </p:txBody>
      </p:sp>
      <p:sp>
        <p:nvSpPr>
          <p:cNvPr id="486" name="Google Shape;486;p4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487" name="Google Shape;487;p42"/>
          <p:cNvSpPr/>
          <p:nvPr/>
        </p:nvSpPr>
        <p:spPr>
          <a:xfrm>
            <a:off x="0" y="2675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42"/>
          <p:cNvSpPr/>
          <p:nvPr/>
        </p:nvSpPr>
        <p:spPr>
          <a:xfrm>
            <a:off x="0" y="2675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89" name="Google Shape;489;p42"/>
          <p:cNvGrpSpPr/>
          <p:nvPr/>
        </p:nvGrpSpPr>
        <p:grpSpPr>
          <a:xfrm>
            <a:off x="1786339" y="2008201"/>
            <a:ext cx="473400" cy="473400"/>
            <a:chOff x="1786339" y="2008201"/>
            <a:chExt cx="473400" cy="473400"/>
          </a:xfrm>
        </p:grpSpPr>
        <p:sp>
          <p:nvSpPr>
            <p:cNvPr id="490" name="Google Shape;490;p42"/>
            <p:cNvSpPr/>
            <p:nvPr/>
          </p:nvSpPr>
          <p:spPr>
            <a:xfrm rot="8100000">
              <a:off x="1855667" y="20775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2"/>
            <p:cNvSpPr/>
            <p:nvPr/>
          </p:nvSpPr>
          <p:spPr>
            <a:xfrm>
              <a:off x="1955989" y="21712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Karla"/>
                  <a:ea typeface="Karla"/>
                  <a:cs typeface="Karla"/>
                  <a:sym typeface="Karla"/>
                </a:rPr>
                <a:t>1</a:t>
              </a:r>
              <a:endParaRPr sz="600">
                <a:solidFill>
                  <a:schemeClr val="dk2"/>
                </a:solidFill>
                <a:latin typeface="Karla"/>
                <a:ea typeface="Karla"/>
                <a:cs typeface="Karla"/>
                <a:sym typeface="Karla"/>
              </a:endParaRPr>
            </a:p>
          </p:txBody>
        </p:sp>
      </p:grpSp>
      <p:grpSp>
        <p:nvGrpSpPr>
          <p:cNvPr id="492" name="Google Shape;492;p42"/>
          <p:cNvGrpSpPr/>
          <p:nvPr/>
        </p:nvGrpSpPr>
        <p:grpSpPr>
          <a:xfrm>
            <a:off x="3814414" y="2008201"/>
            <a:ext cx="473400" cy="473400"/>
            <a:chOff x="3814414" y="2008201"/>
            <a:chExt cx="473400" cy="473400"/>
          </a:xfrm>
        </p:grpSpPr>
        <p:sp>
          <p:nvSpPr>
            <p:cNvPr id="493" name="Google Shape;493;p42"/>
            <p:cNvSpPr/>
            <p:nvPr/>
          </p:nvSpPr>
          <p:spPr>
            <a:xfrm rot="8100000">
              <a:off x="3883742" y="20775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2"/>
            <p:cNvSpPr/>
            <p:nvPr/>
          </p:nvSpPr>
          <p:spPr>
            <a:xfrm>
              <a:off x="3984064" y="21712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Karla"/>
                  <a:ea typeface="Karla"/>
                  <a:cs typeface="Karla"/>
                  <a:sym typeface="Karla"/>
                </a:rPr>
                <a:t>3</a:t>
              </a:r>
              <a:endParaRPr sz="600">
                <a:solidFill>
                  <a:schemeClr val="dk2"/>
                </a:solidFill>
                <a:latin typeface="Karla"/>
                <a:ea typeface="Karla"/>
                <a:cs typeface="Karla"/>
                <a:sym typeface="Karla"/>
              </a:endParaRPr>
            </a:p>
          </p:txBody>
        </p:sp>
      </p:grpSp>
      <p:grpSp>
        <p:nvGrpSpPr>
          <p:cNvPr id="495" name="Google Shape;495;p42"/>
          <p:cNvGrpSpPr/>
          <p:nvPr/>
        </p:nvGrpSpPr>
        <p:grpSpPr>
          <a:xfrm>
            <a:off x="5842489" y="2008201"/>
            <a:ext cx="473400" cy="473400"/>
            <a:chOff x="5842489" y="2008201"/>
            <a:chExt cx="473400" cy="473400"/>
          </a:xfrm>
        </p:grpSpPr>
        <p:sp>
          <p:nvSpPr>
            <p:cNvPr id="496" name="Google Shape;496;p42"/>
            <p:cNvSpPr/>
            <p:nvPr/>
          </p:nvSpPr>
          <p:spPr>
            <a:xfrm rot="8100000">
              <a:off x="5911817" y="20775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2"/>
            <p:cNvSpPr/>
            <p:nvPr/>
          </p:nvSpPr>
          <p:spPr>
            <a:xfrm>
              <a:off x="6012139" y="21712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Karla"/>
                  <a:ea typeface="Karla"/>
                  <a:cs typeface="Karla"/>
                  <a:sym typeface="Karla"/>
                </a:rPr>
                <a:t>5</a:t>
              </a:r>
              <a:endParaRPr sz="600">
                <a:solidFill>
                  <a:schemeClr val="dk2"/>
                </a:solidFill>
                <a:latin typeface="Karla"/>
                <a:ea typeface="Karla"/>
                <a:cs typeface="Karla"/>
                <a:sym typeface="Karla"/>
              </a:endParaRPr>
            </a:p>
          </p:txBody>
        </p:sp>
      </p:grpSp>
      <p:grpSp>
        <p:nvGrpSpPr>
          <p:cNvPr id="498" name="Google Shape;498;p42"/>
          <p:cNvGrpSpPr/>
          <p:nvPr/>
        </p:nvGrpSpPr>
        <p:grpSpPr>
          <a:xfrm>
            <a:off x="6880814" y="3881100"/>
            <a:ext cx="473400" cy="473400"/>
            <a:chOff x="6880814" y="3881100"/>
            <a:chExt cx="473400" cy="473400"/>
          </a:xfrm>
        </p:grpSpPr>
        <p:sp>
          <p:nvSpPr>
            <p:cNvPr id="499" name="Google Shape;499;p42"/>
            <p:cNvSpPr/>
            <p:nvPr/>
          </p:nvSpPr>
          <p:spPr>
            <a:xfrm rot="-2700000">
              <a:off x="6950142" y="39504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2"/>
            <p:cNvSpPr/>
            <p:nvPr/>
          </p:nvSpPr>
          <p:spPr>
            <a:xfrm flipH="1">
              <a:off x="7050464" y="40573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Karla"/>
                  <a:ea typeface="Karla"/>
                  <a:cs typeface="Karla"/>
                  <a:sym typeface="Karla"/>
                </a:rPr>
                <a:t>6</a:t>
              </a:r>
              <a:endParaRPr sz="600">
                <a:solidFill>
                  <a:schemeClr val="dk2"/>
                </a:solidFill>
                <a:latin typeface="Karla"/>
                <a:ea typeface="Karla"/>
                <a:cs typeface="Karla"/>
                <a:sym typeface="Karla"/>
              </a:endParaRPr>
            </a:p>
          </p:txBody>
        </p:sp>
      </p:grpSp>
      <p:grpSp>
        <p:nvGrpSpPr>
          <p:cNvPr id="501" name="Google Shape;501;p42"/>
          <p:cNvGrpSpPr/>
          <p:nvPr/>
        </p:nvGrpSpPr>
        <p:grpSpPr>
          <a:xfrm>
            <a:off x="4852739" y="3881100"/>
            <a:ext cx="473400" cy="473400"/>
            <a:chOff x="4852739" y="3881100"/>
            <a:chExt cx="473400" cy="473400"/>
          </a:xfrm>
        </p:grpSpPr>
        <p:sp>
          <p:nvSpPr>
            <p:cNvPr id="502" name="Google Shape;502;p42"/>
            <p:cNvSpPr/>
            <p:nvPr/>
          </p:nvSpPr>
          <p:spPr>
            <a:xfrm rot="-2700000">
              <a:off x="4922067" y="39504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2"/>
            <p:cNvSpPr/>
            <p:nvPr/>
          </p:nvSpPr>
          <p:spPr>
            <a:xfrm flipH="1">
              <a:off x="5022389" y="40573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Karla"/>
                  <a:ea typeface="Karla"/>
                  <a:cs typeface="Karla"/>
                  <a:sym typeface="Karla"/>
                </a:rPr>
                <a:t>4</a:t>
              </a:r>
              <a:endParaRPr sz="600">
                <a:solidFill>
                  <a:schemeClr val="dk2"/>
                </a:solidFill>
                <a:latin typeface="Karla"/>
                <a:ea typeface="Karla"/>
                <a:cs typeface="Karla"/>
                <a:sym typeface="Karla"/>
              </a:endParaRPr>
            </a:p>
          </p:txBody>
        </p:sp>
      </p:grpSp>
      <p:grpSp>
        <p:nvGrpSpPr>
          <p:cNvPr id="504" name="Google Shape;504;p42"/>
          <p:cNvGrpSpPr/>
          <p:nvPr/>
        </p:nvGrpSpPr>
        <p:grpSpPr>
          <a:xfrm>
            <a:off x="2824664" y="3881100"/>
            <a:ext cx="473400" cy="473400"/>
            <a:chOff x="2824664" y="3881100"/>
            <a:chExt cx="473400" cy="473400"/>
          </a:xfrm>
        </p:grpSpPr>
        <p:sp>
          <p:nvSpPr>
            <p:cNvPr id="505" name="Google Shape;505;p42"/>
            <p:cNvSpPr/>
            <p:nvPr/>
          </p:nvSpPr>
          <p:spPr>
            <a:xfrm rot="-2700000">
              <a:off x="2893992" y="39504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2"/>
            <p:cNvSpPr/>
            <p:nvPr/>
          </p:nvSpPr>
          <p:spPr>
            <a:xfrm flipH="1">
              <a:off x="2994314" y="40573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Karla"/>
                  <a:ea typeface="Karla"/>
                  <a:cs typeface="Karla"/>
                  <a:sym typeface="Karla"/>
                </a:rPr>
                <a:t>2</a:t>
              </a:r>
              <a:endParaRPr sz="600">
                <a:solidFill>
                  <a:schemeClr val="dk2"/>
                </a:solidFill>
                <a:latin typeface="Karla"/>
                <a:ea typeface="Karla"/>
                <a:cs typeface="Karla"/>
                <a:sym typeface="Karla"/>
              </a:endParaRPr>
            </a:p>
          </p:txBody>
        </p:sp>
      </p:grpSp>
      <p:sp>
        <p:nvSpPr>
          <p:cNvPr id="507" name="Google Shape;507;p42"/>
          <p:cNvSpPr txBox="1"/>
          <p:nvPr/>
        </p:nvSpPr>
        <p:spPr>
          <a:xfrm>
            <a:off x="1379850" y="1460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900">
                <a:solidFill>
                  <a:schemeClr val="dk2"/>
                </a:solidFill>
                <a:latin typeface="Karla"/>
                <a:ea typeface="Karla"/>
                <a:cs typeface="Karla"/>
                <a:sym typeface="Karla"/>
              </a:rPr>
              <a:t>Continue team meetings twice a week</a:t>
            </a:r>
          </a:p>
        </p:txBody>
      </p:sp>
      <p:sp>
        <p:nvSpPr>
          <p:cNvPr id="508" name="Google Shape;508;p42"/>
          <p:cNvSpPr txBox="1"/>
          <p:nvPr/>
        </p:nvSpPr>
        <p:spPr>
          <a:xfrm>
            <a:off x="3377205" y="1460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a:solidFill>
                  <a:schemeClr val="dk2"/>
                </a:solidFill>
                <a:latin typeface="Karla"/>
                <a:ea typeface="Karla"/>
                <a:cs typeface="Karla"/>
                <a:sym typeface="Karla"/>
              </a:rPr>
              <a:t>Finalize research report</a:t>
            </a:r>
            <a:endParaRPr sz="900">
              <a:solidFill>
                <a:schemeClr val="dk2"/>
              </a:solidFill>
              <a:latin typeface="Karla"/>
              <a:ea typeface="Karla"/>
              <a:cs typeface="Karla"/>
              <a:sym typeface="Karla"/>
            </a:endParaRPr>
          </a:p>
        </p:txBody>
      </p:sp>
      <p:sp>
        <p:nvSpPr>
          <p:cNvPr id="509" name="Google Shape;509;p42"/>
          <p:cNvSpPr txBox="1"/>
          <p:nvPr/>
        </p:nvSpPr>
        <p:spPr>
          <a:xfrm>
            <a:off x="5436010" y="1460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900">
                <a:solidFill>
                  <a:schemeClr val="dk2"/>
                </a:solidFill>
                <a:latin typeface="Karla"/>
                <a:ea typeface="Karla"/>
                <a:cs typeface="Karla"/>
                <a:sym typeface="Karla"/>
              </a:rPr>
              <a:t>Finalize classroom manual for chosen network simulator</a:t>
            </a:r>
            <a:endParaRPr sz="900">
              <a:solidFill>
                <a:schemeClr val="dk2"/>
              </a:solidFill>
              <a:latin typeface="Karla"/>
              <a:ea typeface="Karla"/>
              <a:cs typeface="Karla"/>
              <a:sym typeface="Karla"/>
            </a:endParaRPr>
          </a:p>
        </p:txBody>
      </p:sp>
      <p:sp>
        <p:nvSpPr>
          <p:cNvPr id="510" name="Google Shape;510;p42"/>
          <p:cNvSpPr txBox="1"/>
          <p:nvPr/>
        </p:nvSpPr>
        <p:spPr>
          <a:xfrm>
            <a:off x="241817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900">
                <a:solidFill>
                  <a:schemeClr val="dk2"/>
                </a:solidFill>
                <a:latin typeface="Karla"/>
                <a:ea typeface="Karla"/>
                <a:cs typeface="Karla"/>
                <a:sym typeface="Karla"/>
              </a:rPr>
              <a:t>Distribute workload to team</a:t>
            </a:r>
            <a:endParaRPr sz="900">
              <a:solidFill>
                <a:schemeClr val="dk2"/>
              </a:solidFill>
              <a:latin typeface="Karla"/>
              <a:ea typeface="Karla"/>
              <a:cs typeface="Karla"/>
              <a:sym typeface="Karla"/>
            </a:endParaRPr>
          </a:p>
        </p:txBody>
      </p:sp>
      <p:sp>
        <p:nvSpPr>
          <p:cNvPr id="511" name="Google Shape;511;p42"/>
          <p:cNvSpPr txBox="1"/>
          <p:nvPr/>
        </p:nvSpPr>
        <p:spPr>
          <a:xfrm>
            <a:off x="444625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900">
                <a:solidFill>
                  <a:schemeClr val="dk2"/>
                </a:solidFill>
                <a:latin typeface="Karla"/>
                <a:ea typeface="Karla"/>
                <a:cs typeface="Karla"/>
                <a:sym typeface="Karla"/>
              </a:rPr>
              <a:t>Finalize presentation</a:t>
            </a:r>
            <a:endParaRPr sz="900">
              <a:solidFill>
                <a:schemeClr val="dk2"/>
              </a:solidFill>
              <a:latin typeface="Karla"/>
              <a:ea typeface="Karla"/>
              <a:cs typeface="Karla"/>
              <a:sym typeface="Karla"/>
            </a:endParaRPr>
          </a:p>
        </p:txBody>
      </p:sp>
      <p:sp>
        <p:nvSpPr>
          <p:cNvPr id="512" name="Google Shape;512;p42"/>
          <p:cNvSpPr txBox="1"/>
          <p:nvPr/>
        </p:nvSpPr>
        <p:spPr>
          <a:xfrm>
            <a:off x="647433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900">
                <a:solidFill>
                  <a:schemeClr val="dk2"/>
                </a:solidFill>
                <a:latin typeface="Karla"/>
                <a:ea typeface="Karla"/>
                <a:cs typeface="Karla"/>
                <a:sym typeface="Karla"/>
              </a:rPr>
              <a:t>Submit final deliverables</a:t>
            </a:r>
          </a:p>
          <a:p>
            <a:pPr marL="0" marR="0" lvl="0" indent="0" algn="ctr" rtl="0">
              <a:lnSpc>
                <a:spcPct val="100000"/>
              </a:lnSpc>
              <a:spcBef>
                <a:spcPts val="0"/>
              </a:spcBef>
              <a:spcAft>
                <a:spcPts val="0"/>
              </a:spcAft>
              <a:buNone/>
            </a:pPr>
            <a:endParaRPr sz="900">
              <a:solidFill>
                <a:schemeClr val="dk2"/>
              </a:solidFill>
              <a:latin typeface="Karla"/>
              <a:ea typeface="Karla"/>
              <a:cs typeface="Karla"/>
              <a:sym typeface="Karl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B3B"/>
        </a:solid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DETAILS FOR EACH </a:t>
            </a:r>
            <a:r>
              <a:rPr lang="en">
                <a:solidFill>
                  <a:srgbClr val="FFEB3B"/>
                </a:solidFill>
              </a:rPr>
              <a:t>OBJECTIVE</a:t>
            </a:r>
            <a:endParaRPr sz="3600">
              <a:solidFill>
                <a:srgbClr val="FFEB3B"/>
              </a:solidFill>
            </a:endParaRPr>
          </a:p>
        </p:txBody>
      </p:sp>
      <p:sp>
        <p:nvSpPr>
          <p:cNvPr id="3" name="Text Placeholder 2">
            <a:extLst>
              <a:ext uri="{FF2B5EF4-FFF2-40B4-BE49-F238E27FC236}">
                <a16:creationId xmlns:a16="http://schemas.microsoft.com/office/drawing/2014/main" id="{0F0E83C6-AF43-F3AC-8CF8-C180CF3D9ACA}"/>
              </a:ext>
            </a:extLst>
          </p:cNvPr>
          <p:cNvSpPr>
            <a:spLocks noGrp="1"/>
          </p:cNvSpPr>
          <p:nvPr>
            <p:ph type="body" idx="1"/>
          </p:nvPr>
        </p:nvSpPr>
        <p:spPr/>
        <p:txBody>
          <a:bodyPr/>
          <a:lstStyle/>
          <a:p>
            <a:r>
              <a:rPr lang="en-US"/>
              <a:t>Tested 4 networking simulators/emulators.</a:t>
            </a:r>
          </a:p>
          <a:p>
            <a:r>
              <a:rPr lang="en-US"/>
              <a:t>Cisco Packet Tracer was the only true simulator.</a:t>
            </a:r>
          </a:p>
          <a:p>
            <a:r>
              <a:rPr lang="en-US"/>
              <a:t>GNS3, EVE-NG, and Modeling Labs were all emulators.</a:t>
            </a:r>
          </a:p>
          <a:p>
            <a:r>
              <a:rPr lang="en-US"/>
              <a:t>Final choice decided using performance vectors</a:t>
            </a:r>
          </a:p>
        </p:txBody>
      </p:sp>
      <p:sp>
        <p:nvSpPr>
          <p:cNvPr id="106" name="Google Shape;106;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27453-1478-76BB-1C01-4491EAB5B6CC}"/>
              </a:ext>
            </a:extLst>
          </p:cNvPr>
          <p:cNvSpPr>
            <a:spLocks noGrp="1"/>
          </p:cNvSpPr>
          <p:nvPr>
            <p:ph type="title"/>
          </p:nvPr>
        </p:nvSpPr>
        <p:spPr/>
        <p:txBody>
          <a:bodyPr/>
          <a:lstStyle/>
          <a:p>
            <a:r>
              <a:rPr lang="en-US"/>
              <a:t>Testing Methodology</a:t>
            </a:r>
          </a:p>
        </p:txBody>
      </p:sp>
      <p:sp>
        <p:nvSpPr>
          <p:cNvPr id="4" name="Text Placeholder 3">
            <a:extLst>
              <a:ext uri="{FF2B5EF4-FFF2-40B4-BE49-F238E27FC236}">
                <a16:creationId xmlns:a16="http://schemas.microsoft.com/office/drawing/2014/main" id="{74A69B0B-46B9-1ED9-16D2-683CC4184D75}"/>
              </a:ext>
            </a:extLst>
          </p:cNvPr>
          <p:cNvSpPr>
            <a:spLocks noGrp="1"/>
          </p:cNvSpPr>
          <p:nvPr>
            <p:ph type="body" idx="1"/>
          </p:nvPr>
        </p:nvSpPr>
        <p:spPr/>
        <p:txBody>
          <a:bodyPr/>
          <a:lstStyle/>
          <a:p>
            <a:r>
              <a:rPr lang="en-US"/>
              <a:t>All 4 simulators were tested against 26 performance vectors.</a:t>
            </a:r>
          </a:p>
          <a:p>
            <a:r>
              <a:rPr lang="en-US"/>
              <a:t>Performance vectors were weighted based on project sponsor feedback.</a:t>
            </a:r>
          </a:p>
          <a:p>
            <a:r>
              <a:rPr lang="en-US"/>
              <a:t>Performance vectors for emulators ranked using only images that do not break license terms.</a:t>
            </a:r>
          </a:p>
        </p:txBody>
      </p:sp>
      <p:sp>
        <p:nvSpPr>
          <p:cNvPr id="2" name="Slide Number Placeholder 1">
            <a:extLst>
              <a:ext uri="{FF2B5EF4-FFF2-40B4-BE49-F238E27FC236}">
                <a16:creationId xmlns:a16="http://schemas.microsoft.com/office/drawing/2014/main" id="{AA5B5E94-9B82-A91A-6A86-AF809412CD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4</a:t>
            </a:fld>
            <a:endParaRPr lang="en"/>
          </a:p>
        </p:txBody>
      </p:sp>
    </p:spTree>
    <p:extLst>
      <p:ext uri="{BB962C8B-B14F-4D97-AF65-F5344CB8AC3E}">
        <p14:creationId xmlns:p14="http://schemas.microsoft.com/office/powerpoint/2010/main" val="124615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A96B-505F-D587-12DB-023E972D31BE}"/>
              </a:ext>
            </a:extLst>
          </p:cNvPr>
          <p:cNvSpPr>
            <a:spLocks noGrp="1"/>
          </p:cNvSpPr>
          <p:nvPr>
            <p:ph type="title"/>
          </p:nvPr>
        </p:nvSpPr>
        <p:spPr/>
        <p:txBody>
          <a:bodyPr/>
          <a:lstStyle/>
          <a:p>
            <a:r>
              <a:rPr lang="en-US"/>
              <a:t>Testing Topology</a:t>
            </a:r>
          </a:p>
        </p:txBody>
      </p:sp>
      <p:sp>
        <p:nvSpPr>
          <p:cNvPr id="3" name="Text Placeholder 2">
            <a:extLst>
              <a:ext uri="{FF2B5EF4-FFF2-40B4-BE49-F238E27FC236}">
                <a16:creationId xmlns:a16="http://schemas.microsoft.com/office/drawing/2014/main" id="{49FC06A2-961E-A662-6192-D06611C53FCC}"/>
              </a:ext>
            </a:extLst>
          </p:cNvPr>
          <p:cNvSpPr>
            <a:spLocks noGrp="1"/>
          </p:cNvSpPr>
          <p:nvPr>
            <p:ph type="body" idx="1"/>
          </p:nvPr>
        </p:nvSpPr>
        <p:spPr/>
        <p:txBody>
          <a:bodyPr/>
          <a:lstStyle/>
          <a:p>
            <a:r>
              <a:rPr lang="en-US"/>
              <a:t>Routing and Switching network.</a:t>
            </a:r>
          </a:p>
          <a:p>
            <a:r>
              <a:rPr lang="en-US"/>
              <a:t>Three branches</a:t>
            </a:r>
          </a:p>
          <a:p>
            <a:r>
              <a:rPr lang="en-US"/>
              <a:t>HR and Sales VLAN</a:t>
            </a:r>
          </a:p>
          <a:p>
            <a:r>
              <a:rPr lang="en-US"/>
              <a:t>Static routing between branches</a:t>
            </a:r>
          </a:p>
        </p:txBody>
      </p:sp>
      <p:sp>
        <p:nvSpPr>
          <p:cNvPr id="4" name="Slide Number Placeholder 3">
            <a:extLst>
              <a:ext uri="{FF2B5EF4-FFF2-40B4-BE49-F238E27FC236}">
                <a16:creationId xmlns:a16="http://schemas.microsoft.com/office/drawing/2014/main" id="{15A8B3FF-CC29-FD2E-8724-3A570C1293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5</a:t>
            </a:fld>
            <a:endParaRPr lang="en"/>
          </a:p>
        </p:txBody>
      </p:sp>
    </p:spTree>
    <p:extLst>
      <p:ext uri="{BB962C8B-B14F-4D97-AF65-F5344CB8AC3E}">
        <p14:creationId xmlns:p14="http://schemas.microsoft.com/office/powerpoint/2010/main" val="31539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48300" y="1354750"/>
            <a:ext cx="3522300" cy="29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a:solidFill>
                  <a:srgbClr val="FFC107"/>
                </a:solidFill>
              </a:rPr>
              <a:t>1.</a:t>
            </a:r>
            <a:endParaRPr sz="7200">
              <a:solidFill>
                <a:srgbClr val="FFC107"/>
              </a:solidFill>
            </a:endParaRPr>
          </a:p>
          <a:p>
            <a:pPr marL="0" lvl="0" indent="0" algn="l" rtl="0">
              <a:spcBef>
                <a:spcPts val="0"/>
              </a:spcBef>
              <a:spcAft>
                <a:spcPts val="0"/>
              </a:spcAft>
              <a:buNone/>
            </a:pPr>
            <a:r>
              <a:rPr lang="en"/>
              <a:t>CISCO PACKET TRACER</a:t>
            </a:r>
            <a:endParaRPr/>
          </a:p>
        </p:txBody>
      </p:sp>
      <p:sp>
        <p:nvSpPr>
          <p:cNvPr id="113" name="Google Shape;113;p17"/>
          <p:cNvSpPr txBox="1">
            <a:spLocks noGrp="1"/>
          </p:cNvSpPr>
          <p:nvPr>
            <p:ph type="sldNum" idx="4294967295"/>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TextBox 2">
            <a:extLst>
              <a:ext uri="{FF2B5EF4-FFF2-40B4-BE49-F238E27FC236}">
                <a16:creationId xmlns:a16="http://schemas.microsoft.com/office/drawing/2014/main" id="{456DD442-4A76-2D8C-D107-2C0FFB7A567D}"/>
              </a:ext>
            </a:extLst>
          </p:cNvPr>
          <p:cNvSpPr txBox="1"/>
          <p:nvPr/>
        </p:nvSpPr>
        <p:spPr>
          <a:xfrm>
            <a:off x="7168444" y="0"/>
            <a:ext cx="19730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a:solidFill>
                  <a:schemeClr val="bg1"/>
                </a:solidFill>
                <a:latin typeface="Montserrat"/>
              </a:rPr>
              <a:t>NIDHI MARSONIA</a:t>
            </a:r>
            <a:endParaRPr lang="en-US">
              <a:solidFill>
                <a:schemeClr val="bg1"/>
              </a:solidFill>
            </a:endParaRPr>
          </a:p>
          <a:p>
            <a:pPr algn="r"/>
            <a:r>
              <a:rPr lang="en-US" b="1">
                <a:solidFill>
                  <a:schemeClr val="bg1"/>
                </a:solidFill>
                <a:latin typeface="Montserrat"/>
              </a:rPr>
              <a:t>MICHAEL MCINNIS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38350" y="893500"/>
            <a:ext cx="5324100" cy="48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CISCO </a:t>
            </a:r>
            <a:r>
              <a:rPr lang="en">
                <a:solidFill>
                  <a:srgbClr val="FF5722"/>
                </a:solidFill>
              </a:rPr>
              <a:t>PACKET</a:t>
            </a:r>
            <a:r>
              <a:rPr lang="en"/>
              <a:t> TRACER</a:t>
            </a:r>
            <a:endParaRPr/>
          </a:p>
        </p:txBody>
      </p:sp>
      <p:sp>
        <p:nvSpPr>
          <p:cNvPr id="125" name="Google Shape;125;p19"/>
          <p:cNvSpPr txBox="1">
            <a:spLocks noGrp="1"/>
          </p:cNvSpPr>
          <p:nvPr>
            <p:ph type="body" idx="1"/>
          </p:nvPr>
        </p:nvSpPr>
        <p:spPr>
          <a:xfrm>
            <a:off x="838250" y="1504950"/>
            <a:ext cx="5324100" cy="2255700"/>
          </a:xfrm>
          <a:prstGeom prst="rect">
            <a:avLst/>
          </a:prstGeom>
        </p:spPr>
        <p:txBody>
          <a:bodyPr spcFirstLastPara="1" wrap="square" lIns="91425" tIns="91425" rIns="91425" bIns="91425" anchor="t" anchorCtr="0">
            <a:noAutofit/>
          </a:bodyPr>
          <a:lstStyle/>
          <a:p>
            <a:r>
              <a:rPr lang="en-US"/>
              <a:t>Free of cost – only requires a Cisco Academy account.</a:t>
            </a:r>
          </a:p>
          <a:p>
            <a:r>
              <a:rPr lang="en-US"/>
              <a:t>Low System Requirements and multi-platform </a:t>
            </a:r>
          </a:p>
          <a:p>
            <a:r>
              <a:rPr lang="en-US"/>
              <a:t>Device Variety</a:t>
            </a:r>
          </a:p>
          <a:p>
            <a:pPr>
              <a:spcBef>
                <a:spcPts val="0"/>
              </a:spcBef>
            </a:pPr>
            <a:r>
              <a:rPr lang="en-US"/>
              <a:t>Realistic Network Behavior</a:t>
            </a:r>
          </a:p>
          <a:p>
            <a:pPr>
              <a:spcBef>
                <a:spcPts val="0"/>
              </a:spcBef>
            </a:pPr>
            <a:r>
              <a:rPr lang="en-US"/>
              <a:t>Easy to use </a:t>
            </a:r>
          </a:p>
          <a:p>
            <a:pPr marL="0" indent="0">
              <a:buNone/>
            </a:pPr>
            <a:endParaRPr lang="en-US"/>
          </a:p>
        </p:txBody>
      </p:sp>
      <p:sp>
        <p:nvSpPr>
          <p:cNvPr id="133" name="Google Shape;133;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0F8DF8-44A2-5341-13EC-A22A99B5B7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8</a:t>
            </a:fld>
            <a:endParaRPr lang="en"/>
          </a:p>
        </p:txBody>
      </p:sp>
      <p:pic>
        <p:nvPicPr>
          <p:cNvPr id="3" name="Picture 3" descr="A picture containing diagram&#10;&#10;Description automatically generated">
            <a:extLst>
              <a:ext uri="{FF2B5EF4-FFF2-40B4-BE49-F238E27FC236}">
                <a16:creationId xmlns:a16="http://schemas.microsoft.com/office/drawing/2014/main" id="{9B9C21FE-DE65-5784-551D-44DC6BA1D554}"/>
              </a:ext>
            </a:extLst>
          </p:cNvPr>
          <p:cNvPicPr>
            <a:picLocks noChangeAspect="1"/>
          </p:cNvPicPr>
          <p:nvPr/>
        </p:nvPicPr>
        <p:blipFill>
          <a:blip r:embed="rId2"/>
          <a:stretch>
            <a:fillRect/>
          </a:stretch>
        </p:blipFill>
        <p:spPr>
          <a:xfrm>
            <a:off x="371960" y="234104"/>
            <a:ext cx="8564750" cy="4607487"/>
          </a:xfrm>
          <a:prstGeom prst="rect">
            <a:avLst/>
          </a:prstGeom>
        </p:spPr>
      </p:pic>
    </p:spTree>
    <p:extLst>
      <p:ext uri="{BB962C8B-B14F-4D97-AF65-F5344CB8AC3E}">
        <p14:creationId xmlns:p14="http://schemas.microsoft.com/office/powerpoint/2010/main" val="104468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353"/>
        <p:cNvGrpSpPr/>
        <p:nvPr/>
      </p:nvGrpSpPr>
      <p:grpSpPr>
        <a:xfrm>
          <a:off x="0" y="0"/>
          <a:ext cx="0" cy="0"/>
          <a:chOff x="0" y="0"/>
          <a:chExt cx="0" cy="0"/>
        </a:xfrm>
      </p:grpSpPr>
      <p:sp>
        <p:nvSpPr>
          <p:cNvPr id="357" name="Google Shape;357;p3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4" name="Google Shape;111;p17">
            <a:extLst>
              <a:ext uri="{FF2B5EF4-FFF2-40B4-BE49-F238E27FC236}">
                <a16:creationId xmlns:a16="http://schemas.microsoft.com/office/drawing/2014/main" id="{13C37EDB-B6F4-01F4-839F-953A345A3F1D}"/>
              </a:ext>
            </a:extLst>
          </p:cNvPr>
          <p:cNvSpPr txBox="1">
            <a:spLocks/>
          </p:cNvSpPr>
          <p:nvPr/>
        </p:nvSpPr>
        <p:spPr>
          <a:xfrm>
            <a:off x="648300" y="1354750"/>
            <a:ext cx="3522300" cy="298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 sz="7200">
                <a:solidFill>
                  <a:srgbClr val="CDDC39"/>
                </a:solidFill>
              </a:rPr>
              <a:t>2.</a:t>
            </a:r>
            <a:endParaRPr lang="en-US" sz="7200">
              <a:solidFill>
                <a:srgbClr val="FFC107"/>
              </a:solidFill>
            </a:endParaRPr>
          </a:p>
          <a:p>
            <a:r>
              <a:rPr lang="en-US"/>
              <a:t>GNS3</a:t>
            </a:r>
          </a:p>
        </p:txBody>
      </p:sp>
      <p:sp>
        <p:nvSpPr>
          <p:cNvPr id="2" name="TextBox 1">
            <a:extLst>
              <a:ext uri="{FF2B5EF4-FFF2-40B4-BE49-F238E27FC236}">
                <a16:creationId xmlns:a16="http://schemas.microsoft.com/office/drawing/2014/main" id="{ED7273DF-9100-0014-74F1-BC48DB29D4F3}"/>
              </a:ext>
            </a:extLst>
          </p:cNvPr>
          <p:cNvSpPr txBox="1"/>
          <p:nvPr/>
        </p:nvSpPr>
        <p:spPr>
          <a:xfrm>
            <a:off x="7408333" y="-21167"/>
            <a:ext cx="19730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Montserrat"/>
              </a:rPr>
              <a:t>TIFFANY NGUYEN</a:t>
            </a:r>
          </a:p>
        </p:txBody>
      </p:sp>
    </p:spTree>
  </p:cSld>
  <p:clrMapOvr>
    <a:masterClrMapping/>
  </p:clrMapOvr>
</p:sld>
</file>

<file path=ppt/theme/theme1.xml><?xml version="1.0" encoding="utf-8"?>
<a:theme xmlns:a="http://schemas.openxmlformats.org/drawingml/2006/main" name="Arviragus template">
  <a:themeElements>
    <a:clrScheme name="Custom 347">
      <a:dk1>
        <a:srgbClr val="666666"/>
      </a:dk1>
      <a:lt1>
        <a:srgbClr val="FFFFFF"/>
      </a:lt1>
      <a:dk2>
        <a:srgbClr val="999999"/>
      </a:dk2>
      <a:lt2>
        <a:srgbClr val="DCE2E7"/>
      </a:lt2>
      <a:accent1>
        <a:srgbClr val="8BC34A"/>
      </a:accent1>
      <a:accent2>
        <a:srgbClr val="00BCD4"/>
      </a:accent2>
      <a:accent3>
        <a:srgbClr val="9C27B0"/>
      </a:accent3>
      <a:accent4>
        <a:srgbClr val="E91E63"/>
      </a:accent4>
      <a:accent5>
        <a:srgbClr val="FF9800"/>
      </a:accent5>
      <a:accent6>
        <a:srgbClr val="FFEB3B"/>
      </a:accent6>
      <a:hlink>
        <a:srgbClr val="2196F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21</Slides>
  <Notes>14</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Arviragus template</vt:lpstr>
      <vt:lpstr>NETWORK SIMULATION SOFTWARE ANALYSIS of ALTERNATIVES</vt:lpstr>
      <vt:lpstr>MILESTONE 2 SUMMARY</vt:lpstr>
      <vt:lpstr>DETAILS FOR EACH OBJECTIVE</vt:lpstr>
      <vt:lpstr>Testing Methodology</vt:lpstr>
      <vt:lpstr>Testing Topology</vt:lpstr>
      <vt:lpstr>1. CISCO PACKET TRACER</vt:lpstr>
      <vt:lpstr>CISCO PACKET TRACER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Ranking</vt:lpstr>
      <vt:lpstr>Conclusions</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SIMULATION SOFTWARE ANALYSIS of ALTERNATIVES</dc:title>
  <cp:revision>1</cp:revision>
  <dcterms:modified xsi:type="dcterms:W3CDTF">2022-10-21T23:36:07Z</dcterms:modified>
</cp:coreProperties>
</file>